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894" y="72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7543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Trebuchet MS" panose="020B0603020202020204" pitchFamily="34" charset="0"/>
              </a:rPr>
              <a:t>Curiosant</a:t>
            </a:r>
            <a:r>
              <a:rPr lang="it-IT" sz="3600" b="1" dirty="0">
                <a:latin typeface="Trebuchet MS" panose="020B0603020202020204" pitchFamily="34" charset="0"/>
              </a:rPr>
              <a:t> tra </a:t>
            </a:r>
            <a:r>
              <a:rPr lang="it-IT" sz="3600" b="1" dirty="0" err="1">
                <a:latin typeface="Trebuchet MS" panose="020B0603020202020204" pitchFamily="34" charset="0"/>
              </a:rPr>
              <a:t>lis</a:t>
            </a:r>
            <a:r>
              <a:rPr lang="it-IT" sz="3600" b="1" dirty="0">
                <a:latin typeface="Trebuchet MS" panose="020B0603020202020204" pitchFamily="34" charset="0"/>
              </a:rPr>
              <a:t> </a:t>
            </a:r>
            <a:r>
              <a:rPr lang="it-IT" sz="3600" b="1" dirty="0" err="1">
                <a:latin typeface="Trebuchet MS" panose="020B0603020202020204" pitchFamily="34" charset="0"/>
              </a:rPr>
              <a:t>pagjinis</a:t>
            </a:r>
            <a:r>
              <a:rPr lang="it-IT" sz="3600" b="1" dirty="0">
                <a:latin typeface="Trebuchet MS" panose="020B0603020202020204" pitchFamily="34" charset="0"/>
              </a:rPr>
              <a:t> dai libris 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(Curiosando tra le pagine dei libri)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Porte aperte alla biblioteca “Alviero Negro”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0" y="4784752"/>
            <a:ext cx="5105222" cy="12003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Serena Fogolini</a:t>
            </a:r>
          </a:p>
          <a:p>
            <a:r>
              <a:rPr lang="it-IT" sz="1600" dirty="0">
                <a:latin typeface="Trebuchet MS" panose="020B0603020202020204" pitchFamily="34" charset="0"/>
              </a:rPr>
              <a:t>Sportello associato per la lingua friulana dei Comuni di Carlino, Gonars, Muzzana del Turgnano, Porpetto, Precenicco, San Giorgio di Nogaro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711118" y="1564417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Biblioteca comunale «Villa Rubini»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258238"/>
            <a:ext cx="11090275" cy="394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valorizzazione degli spazi della dimora storica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(1909), è stata possibile grazie ad un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percorso espositivo dedicato ad Alviero Negro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scrittore e drammaturgo nato a Muzzana e a cui è intitolata la biblioteca comunale, che nel 2019 è stata trasferita dalla sede storica di Villa Muciana al centro del paese, proprio presso villa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Zignoni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-Rubini.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finanziamento Primis Plus ha permesso l’ultimazione dei lavori e degli interventi tecnici per l’apertura della villa al pubblico, sia come biblioteca, sia come sede di una stanza-museo, riproducente lo studio originario di Alviero Negro, con i libri della biblioteca, la mobilia e i beni personali dell’autore.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stati realizzati anche dei pannelli illustrativi sulla vita e sulle opere dell’autore, in lingua italiana e friulana, corredati da fotografie d’epoca.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28 settembre 2024, in occasione della cerimonia di riapertura,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compagnia del “Teatro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Sperimentâl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Vile di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Buje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ha riproposto alcuni spezzoni delle sue opere, opportunamente contestualizzate dall’intervento critico di Guglielmo Pitzalis. Per l’occasione, al primo piano di Villa Rubini è stata allestita anche un’esposizione di documenti e di opere inedite tratte dall’archivio di Alviero Negro.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1">
            <a:extLst>
              <a:ext uri="{FF2B5EF4-FFF2-40B4-BE49-F238E27FC236}">
                <a16:creationId xmlns:a16="http://schemas.microsoft.com/office/drawing/2014/main" id="{FF8AF745-3B2C-CDBD-FE76-DD56F87497C4}"/>
              </a:ext>
            </a:extLst>
          </p:cNvPr>
          <p:cNvSpPr txBox="1"/>
          <p:nvPr/>
        </p:nvSpPr>
        <p:spPr>
          <a:xfrm>
            <a:off x="717917" y="1905006"/>
            <a:ext cx="11090275" cy="26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Pannelli espositivi bilingui (italiano friulano), per contestualizzare la vita e le opere dell’autore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 della compagnia del Teatro </a:t>
            </a:r>
            <a:r>
              <a:rPr lang="it-IT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Sperimentâl</a:t>
            </a: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Vile di </a:t>
            </a:r>
            <a:r>
              <a:rPr lang="it-IT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Buje</a:t>
            </a: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lingua friulana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 guidata alla stanza museo dell’autore in lingua friulana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Esposizione di testi autografi e dattiloscritti in lingua friulana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Segnaletica all’interno della villa in lingua friulana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Registrazione evento inaugurazione trasmesso su Radio Onde Furlane il 26/10/2024 (disponibile anche al link https://radioondefurlane.eu/programs/i-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speciai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-di-onde-furlane/)</a:t>
            </a:r>
          </a:p>
        </p:txBody>
      </p: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550863" y="4506622"/>
            <a:ext cx="1109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CURIOSANT TRA LIS PAGJINIS DAI LIBRIS (CURIOSANDO TRA LE PAGINE DEI LIBRI)</a:t>
            </a: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PORTE APERTE ALLA BIBLIOTECA “ALVIERO NEGRO”</a:t>
            </a: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Serena Fogolini,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Sportel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associât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 </a:t>
            </a:r>
            <a:r>
              <a:rPr lang="it-IT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lenghe</a:t>
            </a:r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furlane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456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Verdana</vt:lpstr>
      <vt:lpstr>Symbol</vt:lpstr>
      <vt:lpstr>Calibri</vt:lpstr>
      <vt:lpstr>Trebuchet MS</vt:lpstr>
      <vt:lpstr>Wingdings</vt:lpstr>
      <vt:lpstr>Courier New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Docuscuele Scuelefurlane</cp:lastModifiedBy>
  <cp:revision>262</cp:revision>
  <cp:lastPrinted>2023-11-22T13:33:58Z</cp:lastPrinted>
  <dcterms:created xsi:type="dcterms:W3CDTF">2013-06-03T22:40:08Z</dcterms:created>
  <dcterms:modified xsi:type="dcterms:W3CDTF">2024-11-15T15:33:20Z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