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8"/>
  </p:notesMasterIdLst>
  <p:sldIdLst>
    <p:sldId id="278" r:id="rId3"/>
    <p:sldId id="279" r:id="rId4"/>
    <p:sldId id="281" r:id="rId5"/>
    <p:sldId id="280" r:id="rId6"/>
    <p:sldId id="282" r:id="rId7"/>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olo Mauro" initials="C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96" d="100"/>
          <a:sy n="96" d="100"/>
        </p:scale>
        <p:origin x="114" y="114"/>
      </p:cViewPr>
      <p:guideLst>
        <p:guide orient="horz" pos="2381"/>
        <p:guide pos="423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F1B4B-D3FF-4038-99D7-802DFA0D834B}" type="datetimeFigureOut">
              <a:rPr lang="it-IT" smtClean="0"/>
              <a:t>15/12/2020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395C8-C597-421E-8C3F-41AC61E1F03E}" type="slidenum">
              <a:rPr lang="it-IT" smtClean="0"/>
              <a:t>‹N›</a:t>
            </a:fld>
            <a:endParaRPr lang="it-IT"/>
          </a:p>
        </p:txBody>
      </p:sp>
    </p:spTree>
    <p:extLst>
      <p:ext uri="{BB962C8B-B14F-4D97-AF65-F5344CB8AC3E}">
        <p14:creationId xmlns:p14="http://schemas.microsoft.com/office/powerpoint/2010/main" val="44447129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9C395C8-C597-421E-8C3F-41AC61E1F03E}" type="slidenum">
              <a:rPr lang="it-IT" smtClean="0"/>
              <a:t>2</a:t>
            </a:fld>
            <a:endParaRPr lang="it-IT"/>
          </a:p>
        </p:txBody>
      </p:sp>
    </p:spTree>
    <p:extLst>
      <p:ext uri="{BB962C8B-B14F-4D97-AF65-F5344CB8AC3E}">
        <p14:creationId xmlns:p14="http://schemas.microsoft.com/office/powerpoint/2010/main" val="68641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9C395C8-C597-421E-8C3F-41AC61E1F03E}" type="slidenum">
              <a:rPr lang="it-IT" smtClean="0"/>
              <a:t>3</a:t>
            </a:fld>
            <a:endParaRPr lang="it-IT"/>
          </a:p>
        </p:txBody>
      </p:sp>
    </p:spTree>
    <p:extLst>
      <p:ext uri="{BB962C8B-B14F-4D97-AF65-F5344CB8AC3E}">
        <p14:creationId xmlns:p14="http://schemas.microsoft.com/office/powerpoint/2010/main" val="71584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9C395C8-C597-421E-8C3F-41AC61E1F03E}" type="slidenum">
              <a:rPr lang="it-IT" smtClean="0"/>
              <a:t>4</a:t>
            </a:fld>
            <a:endParaRPr lang="it-IT"/>
          </a:p>
        </p:txBody>
      </p:sp>
    </p:spTree>
    <p:extLst>
      <p:ext uri="{BB962C8B-B14F-4D97-AF65-F5344CB8AC3E}">
        <p14:creationId xmlns:p14="http://schemas.microsoft.com/office/powerpoint/2010/main" val="296760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9C395C8-C597-421E-8C3F-41AC61E1F03E}" type="slidenum">
              <a:rPr lang="it-IT" smtClean="0"/>
              <a:t>5</a:t>
            </a:fld>
            <a:endParaRPr lang="it-IT"/>
          </a:p>
        </p:txBody>
      </p:sp>
    </p:spTree>
    <p:extLst>
      <p:ext uri="{BB962C8B-B14F-4D97-AF65-F5344CB8AC3E}">
        <p14:creationId xmlns:p14="http://schemas.microsoft.com/office/powerpoint/2010/main" val="68031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A7FC6F-66DA-4D77-B843-35341B336C66}" type="datetime1">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10375771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7FC6F-66DA-4D77-B843-35341B336C66}" type="datetime1">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39067664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7FC6F-66DA-4D77-B843-35341B336C66}" type="datetime1">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26784309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of the presentation">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68A9070D-07DD-0C43-B248-4C0D86A4998F}"/>
              </a:ext>
            </a:extLst>
          </p:cNvPr>
          <p:cNvPicPr>
            <a:picLocks noChangeAspect="1"/>
          </p:cNvPicPr>
          <p:nvPr userDrawn="1"/>
        </p:nvPicPr>
        <p:blipFill rotWithShape="1">
          <a:blip r:embed="rId2"/>
          <a:srcRect t="41349" b="-56"/>
          <a:stretch/>
        </p:blipFill>
        <p:spPr>
          <a:xfrm>
            <a:off x="1" y="3124201"/>
            <a:ext cx="13439775" cy="4435475"/>
          </a:xfrm>
          <a:prstGeom prst="rect">
            <a:avLst/>
          </a:prstGeom>
        </p:spPr>
      </p:pic>
      <p:sp>
        <p:nvSpPr>
          <p:cNvPr id="2" name="Title 1"/>
          <p:cNvSpPr>
            <a:spLocks noGrp="1"/>
          </p:cNvSpPr>
          <p:nvPr>
            <p:ph type="ctrTitle" hasCustomPrompt="1"/>
          </p:nvPr>
        </p:nvSpPr>
        <p:spPr>
          <a:xfrm>
            <a:off x="1007984" y="2222501"/>
            <a:ext cx="11423809" cy="1254346"/>
          </a:xfrm>
        </p:spPr>
        <p:txBody>
          <a:bodyPr vert="horz" lIns="91440" tIns="45720" rIns="91440" bIns="45720" rtlCol="0" anchor="b">
            <a:noAutofit/>
          </a:bodyPr>
          <a:lstStyle>
            <a:lvl1pPr algn="ctr">
              <a:defRPr lang="en-US" sz="3600" dirty="0">
                <a:latin typeface="Arial" panose="020B0604020202020204" pitchFamily="34" charset="0"/>
                <a:cs typeface="Arial" panose="020B0604020202020204" pitchFamily="34" charset="0"/>
              </a:defRPr>
            </a:lvl1pPr>
          </a:lstStyle>
          <a:p>
            <a:pPr lvl="0" algn="ctr"/>
            <a:r>
              <a:rPr lang="it-IT" dirty="0"/>
              <a:t>FARE CLIC PER MODIFICARE LO STILE DEL TITOLO DELLO SCHEMA</a:t>
            </a:r>
            <a:endParaRPr lang="en-US" dirty="0"/>
          </a:p>
        </p:txBody>
      </p:sp>
      <p:sp>
        <p:nvSpPr>
          <p:cNvPr id="3" name="Subtitle 2"/>
          <p:cNvSpPr>
            <a:spLocks noGrp="1"/>
          </p:cNvSpPr>
          <p:nvPr>
            <p:ph type="subTitle" idx="1"/>
          </p:nvPr>
        </p:nvSpPr>
        <p:spPr>
          <a:xfrm>
            <a:off x="1621168" y="3821881"/>
            <a:ext cx="9957856" cy="521893"/>
          </a:xfrm>
          <a:noFill/>
          <a:ln w="9525">
            <a:noFill/>
            <a:miter lim="800000"/>
            <a:headEnd/>
            <a:tailEnd/>
          </a:ln>
        </p:spPr>
        <p:txBody>
          <a:bodyPr wrap="square" lIns="105366" tIns="52683" rIns="105366" bIns="52683" anchor="ctr">
            <a:spAutoFit/>
          </a:bodyPr>
          <a:lstStyle>
            <a:lvl1pPr algn="ctr">
              <a:defRPr lang="en-US" sz="3000" dirty="0">
                <a:latin typeface="+mj-lt"/>
                <a:cs typeface="Arial" panose="020B0604020202020204" pitchFamily="34" charset="0"/>
              </a:defRPr>
            </a:lvl1pPr>
          </a:lstStyle>
          <a:p>
            <a:pPr lvl="0" algn="ctr" defTabSz="457200"/>
            <a:r>
              <a:rPr lang="it-IT" dirty="0"/>
              <a:t>Fare clic per modificare lo stile del sottotitolo dello schema</a:t>
            </a:r>
            <a:endParaRPr lang="en-US" dirty="0"/>
          </a:p>
        </p:txBody>
      </p:sp>
      <p:pic>
        <p:nvPicPr>
          <p:cNvPr id="25" name="Immagine 24">
            <a:extLst>
              <a:ext uri="{FF2B5EF4-FFF2-40B4-BE49-F238E27FC236}">
                <a16:creationId xmlns:a16="http://schemas.microsoft.com/office/drawing/2014/main" id="{DFEE7EE7-E1D8-6447-8065-DE3C3ECD40F8}"/>
              </a:ext>
            </a:extLst>
          </p:cNvPr>
          <p:cNvPicPr>
            <a:picLocks noChangeAspect="1"/>
          </p:cNvPicPr>
          <p:nvPr userDrawn="1"/>
        </p:nvPicPr>
        <p:blipFill>
          <a:blip r:embed="rId3"/>
          <a:stretch>
            <a:fillRect/>
          </a:stretch>
        </p:blipFill>
        <p:spPr>
          <a:xfrm>
            <a:off x="673803" y="6793153"/>
            <a:ext cx="2594879" cy="689725"/>
          </a:xfrm>
          <a:prstGeom prst="rect">
            <a:avLst/>
          </a:prstGeom>
        </p:spPr>
      </p:pic>
      <p:pic>
        <p:nvPicPr>
          <p:cNvPr id="10" name="Immagine 9">
            <a:extLst>
              <a:ext uri="{FF2B5EF4-FFF2-40B4-BE49-F238E27FC236}">
                <a16:creationId xmlns:a16="http://schemas.microsoft.com/office/drawing/2014/main" id="{98221C9B-9C25-E545-9F69-DF3AEA2FE582}"/>
              </a:ext>
            </a:extLst>
          </p:cNvPr>
          <p:cNvPicPr>
            <a:picLocks noChangeAspect="1"/>
          </p:cNvPicPr>
          <p:nvPr userDrawn="1"/>
        </p:nvPicPr>
        <p:blipFill>
          <a:blip r:embed="rId4"/>
          <a:stretch>
            <a:fillRect/>
          </a:stretch>
        </p:blipFill>
        <p:spPr>
          <a:xfrm>
            <a:off x="635895" y="434432"/>
            <a:ext cx="3425619" cy="910451"/>
          </a:xfrm>
          <a:prstGeom prst="rect">
            <a:avLst/>
          </a:prstGeom>
        </p:spPr>
      </p:pic>
    </p:spTree>
    <p:extLst>
      <p:ext uri="{BB962C8B-B14F-4D97-AF65-F5344CB8AC3E}">
        <p14:creationId xmlns:p14="http://schemas.microsoft.com/office/powerpoint/2010/main" val="1173538806"/>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3677" y="617020"/>
            <a:ext cx="11765115" cy="54959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t" anchorCtr="0">
            <a:spAutoFit/>
          </a:bodyPr>
          <a:lstStyle>
            <a:lvl1pPr>
              <a:defRPr lang="en-US" dirty="0"/>
            </a:lvl1pPr>
          </a:lstStyle>
          <a:p>
            <a:pPr lvl="0"/>
            <a:r>
              <a:rPr lang="it-IT" dirty="0"/>
              <a:t>Fare clic per modificare lo stile del titolo dello schema</a:t>
            </a:r>
            <a:endParaRPr lang="en-US" dirty="0"/>
          </a:p>
        </p:txBody>
      </p:sp>
      <p:sp>
        <p:nvSpPr>
          <p:cNvPr id="3" name="Text Placeholder 2"/>
          <p:cNvSpPr>
            <a:spLocks noGrp="1"/>
          </p:cNvSpPr>
          <p:nvPr>
            <p:ph type="body" idx="1"/>
          </p:nvPr>
        </p:nvSpPr>
        <p:spPr>
          <a:xfrm>
            <a:off x="746323" y="1763713"/>
            <a:ext cx="11762468" cy="3636962"/>
          </a:xfrm>
        </p:spPr>
        <p:txBody>
          <a:bodyPr anchor="t" anchorCtr="0">
            <a:noAutofit/>
          </a:bodyPr>
          <a:lstStyle>
            <a:lvl1pPr marL="0" indent="0">
              <a:buNone/>
              <a:defRPr sz="1400">
                <a:solidFill>
                  <a:schemeClr val="tx1"/>
                </a:solidFill>
                <a:latin typeface="+mn-lt"/>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it-IT" dirty="0"/>
              <a:t>Fare clic per modificare gli stili del testo dello schema</a:t>
            </a:r>
          </a:p>
        </p:txBody>
      </p:sp>
      <p:sp>
        <p:nvSpPr>
          <p:cNvPr id="6" name="Slide Number Placeholder 5"/>
          <p:cNvSpPr>
            <a:spLocks noGrp="1"/>
          </p:cNvSpPr>
          <p:nvPr>
            <p:ph type="sldNum" sz="quarter" idx="12"/>
          </p:nvPr>
        </p:nvSpPr>
        <p:spPr>
          <a:xfrm>
            <a:off x="11661772" y="6905626"/>
            <a:ext cx="854018" cy="503558"/>
          </a:xfrm>
          <a:prstGeom prst="rect">
            <a:avLst/>
          </a:prstGeom>
        </p:spPr>
        <p:txBody>
          <a:body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sp>
        <p:nvSpPr>
          <p:cNvPr id="8" name="Picture Placeholder 2">
            <a:extLst>
              <a:ext uri="{FF2B5EF4-FFF2-40B4-BE49-F238E27FC236}">
                <a16:creationId xmlns:a16="http://schemas.microsoft.com/office/drawing/2014/main" id="{7702ED71-3BB2-7B4D-8315-1957E4AAE9C6}"/>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Tree>
    <p:extLst>
      <p:ext uri="{BB962C8B-B14F-4D97-AF65-F5344CB8AC3E}">
        <p14:creationId xmlns:p14="http://schemas.microsoft.com/office/powerpoint/2010/main" val="3430518748"/>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74" userDrawn="1">
          <p15:clr>
            <a:srgbClr val="FBAE40"/>
          </p15:clr>
        </p15:guide>
        <p15:guide id="3" orient="horz" pos="385" userDrawn="1">
          <p15:clr>
            <a:srgbClr val="FBAE40"/>
          </p15:clr>
        </p15:guide>
        <p15:guide id="4" orient="horz" pos="3402" userDrawn="1">
          <p15:clr>
            <a:srgbClr val="FBAE40"/>
          </p15:clr>
        </p15:guide>
        <p15:guide id="5" pos="6271" userDrawn="1">
          <p15:clr>
            <a:srgbClr val="FBAE40"/>
          </p15:clr>
        </p15:guide>
        <p15:guide id="6" pos="3367" userDrawn="1">
          <p15:clr>
            <a:srgbClr val="FBAE40"/>
          </p15:clr>
        </p15:guide>
        <p15:guide id="7" orient="horz" pos="111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966FF127-F1E4-5649-AD9D-18F1C78079E3}"/>
              </a:ext>
            </a:extLst>
          </p:cNvPr>
          <p:cNvPicPr>
            <a:picLocks noChangeAspect="1"/>
          </p:cNvPicPr>
          <p:nvPr userDrawn="1"/>
        </p:nvPicPr>
        <p:blipFill>
          <a:blip r:embed="rId2"/>
          <a:stretch>
            <a:fillRect/>
          </a:stretch>
        </p:blipFill>
        <p:spPr>
          <a:xfrm>
            <a:off x="1" y="5390194"/>
            <a:ext cx="13439775" cy="1247827"/>
          </a:xfrm>
          <a:prstGeom prst="rect">
            <a:avLst/>
          </a:prstGeom>
        </p:spPr>
      </p:pic>
      <p:sp>
        <p:nvSpPr>
          <p:cNvPr id="3" name="Content Placeholder 2"/>
          <p:cNvSpPr>
            <a:spLocks noGrp="1"/>
          </p:cNvSpPr>
          <p:nvPr>
            <p:ph idx="1"/>
          </p:nvPr>
        </p:nvSpPr>
        <p:spPr>
          <a:xfrm>
            <a:off x="750675" y="1768509"/>
            <a:ext cx="11765116" cy="3739520"/>
          </a:xfrm>
        </p:spPr>
        <p:txBody>
          <a:bodyPr anchor="t" anchorCtr="0">
            <a:noAutofit/>
          </a:bodyPr>
          <a:lstStyle>
            <a:lvl1pPr>
              <a:defRPr sz="1600">
                <a:solidFill>
                  <a:schemeClr val="tx1"/>
                </a:solidFill>
                <a:latin typeface="+mn-lt"/>
              </a:defRPr>
            </a:lvl1pPr>
            <a:lvl2pPr>
              <a:defRPr sz="1400"/>
            </a:lvl2pPr>
            <a:lvl3pPr>
              <a:defRPr sz="1400"/>
            </a:lvl3pPr>
            <a:lvl4pPr>
              <a:defRPr sz="1400"/>
            </a:lvl4pPr>
            <a:lvl5pPr>
              <a:defRPr sz="14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0" name="Slide Number Placeholder 5">
            <a:extLst>
              <a:ext uri="{FF2B5EF4-FFF2-40B4-BE49-F238E27FC236}">
                <a16:creationId xmlns:a16="http://schemas.microsoft.com/office/drawing/2014/main" id="{CDABCF91-B16B-9048-861F-D5DA29EF3538}"/>
              </a:ext>
            </a:extLst>
          </p:cNvPr>
          <p:cNvSpPr>
            <a:spLocks noGrp="1"/>
          </p:cNvSpPr>
          <p:nvPr>
            <p:ph type="sldNum" sz="quarter" idx="12"/>
          </p:nvPr>
        </p:nvSpPr>
        <p:spPr>
          <a:xfrm>
            <a:off x="11746769" y="6954206"/>
            <a:ext cx="769022" cy="402483"/>
          </a:xfrm>
          <a:prstGeom prst="rect">
            <a:avLst/>
          </a:prstGeom>
        </p:spPr>
        <p:txBody>
          <a:bodyPr/>
          <a:lstStyle>
            <a:lvl1pPr>
              <a:defRPr sz="1320"/>
            </a:lvl1p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sp>
        <p:nvSpPr>
          <p:cNvPr id="15" name="Picture Placeholder 2">
            <a:extLst>
              <a:ext uri="{FF2B5EF4-FFF2-40B4-BE49-F238E27FC236}">
                <a16:creationId xmlns:a16="http://schemas.microsoft.com/office/drawing/2014/main" id="{F6A3F33C-31D2-1F49-AFB6-81B93B881EC4}"/>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16" name="Title 1">
            <a:extLst>
              <a:ext uri="{FF2B5EF4-FFF2-40B4-BE49-F238E27FC236}">
                <a16:creationId xmlns:a16="http://schemas.microsoft.com/office/drawing/2014/main" id="{1801DFD8-2DE2-9841-A255-5E1FFC656C5C}"/>
              </a:ext>
            </a:extLst>
          </p:cNvPr>
          <p:cNvSpPr>
            <a:spLocks noGrp="1"/>
          </p:cNvSpPr>
          <p:nvPr>
            <p:ph type="title"/>
          </p:nvPr>
        </p:nvSpPr>
        <p:spPr>
          <a:xfrm>
            <a:off x="743677" y="617020"/>
            <a:ext cx="11765115" cy="54959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t" anchorCtr="0">
            <a:spAutoFit/>
          </a:bodyPr>
          <a:lstStyle>
            <a:lvl1pPr>
              <a:defRPr lang="en-US" dirty="0"/>
            </a:lvl1pPr>
          </a:lstStyle>
          <a:p>
            <a:pPr lvl="0"/>
            <a:r>
              <a:rPr lang="it-IT" dirty="0"/>
              <a:t>Fare clic per modificare lo stile del titolo dello schema</a:t>
            </a:r>
            <a:endParaRPr lang="en-US" dirty="0"/>
          </a:p>
        </p:txBody>
      </p:sp>
    </p:spTree>
    <p:extLst>
      <p:ext uri="{BB962C8B-B14F-4D97-AF65-F5344CB8AC3E}">
        <p14:creationId xmlns:p14="http://schemas.microsoft.com/office/powerpoint/2010/main" val="3684983206"/>
      </p:ext>
    </p:extLst>
  </p:cSld>
  <p:clrMapOvr>
    <a:masterClrMapping/>
  </p:clrMapOvr>
  <p:extLst mod="1">
    <p:ext uri="{DCECCB84-F9BA-43D5-87BE-67443E8EF086}">
      <p15:sldGuideLst xmlns:p15="http://schemas.microsoft.com/office/powerpoint/2012/main">
        <p15:guide id="1" orient="horz" pos="2336"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7D802826-244D-9E41-A366-EE3E7AA1C9E3}"/>
              </a:ext>
            </a:extLst>
          </p:cNvPr>
          <p:cNvSpPr>
            <a:spLocks noGrp="1"/>
          </p:cNvSpPr>
          <p:nvPr>
            <p:ph type="sldNum" sz="quarter" idx="10"/>
          </p:nvPr>
        </p:nvSpPr>
        <p:spPr/>
        <p:txBody>
          <a:body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sp>
        <p:nvSpPr>
          <p:cNvPr id="10" name="Picture Placeholder 2">
            <a:extLst>
              <a:ext uri="{FF2B5EF4-FFF2-40B4-BE49-F238E27FC236}">
                <a16:creationId xmlns:a16="http://schemas.microsoft.com/office/drawing/2014/main" id="{8F5836D5-C58C-1241-A7AF-E0DD1715C9C8}"/>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11" name="Title 1">
            <a:extLst>
              <a:ext uri="{FF2B5EF4-FFF2-40B4-BE49-F238E27FC236}">
                <a16:creationId xmlns:a16="http://schemas.microsoft.com/office/drawing/2014/main" id="{01974873-006A-4346-B21A-6E79947170FD}"/>
              </a:ext>
            </a:extLst>
          </p:cNvPr>
          <p:cNvSpPr>
            <a:spLocks noGrp="1"/>
          </p:cNvSpPr>
          <p:nvPr>
            <p:ph type="title"/>
          </p:nvPr>
        </p:nvSpPr>
        <p:spPr>
          <a:xfrm>
            <a:off x="743677" y="617020"/>
            <a:ext cx="11765115" cy="54959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t" anchorCtr="0">
            <a:spAutoFit/>
          </a:bodyPr>
          <a:lstStyle>
            <a:lvl1pPr>
              <a:defRPr lang="en-US" dirty="0"/>
            </a:lvl1pPr>
          </a:lstStyle>
          <a:p>
            <a:pPr lvl="0"/>
            <a:r>
              <a:rPr lang="it-IT" dirty="0"/>
              <a:t>Fare clic per modificare lo stile del titolo dello schema</a:t>
            </a:r>
            <a:endParaRPr lang="en-US" dirty="0"/>
          </a:p>
        </p:txBody>
      </p:sp>
      <p:sp>
        <p:nvSpPr>
          <p:cNvPr id="16" name="Content Placeholder 2">
            <a:extLst>
              <a:ext uri="{FF2B5EF4-FFF2-40B4-BE49-F238E27FC236}">
                <a16:creationId xmlns:a16="http://schemas.microsoft.com/office/drawing/2014/main" id="{F92DA83B-C78F-6941-B270-8C9DFC6E53EE}"/>
              </a:ext>
            </a:extLst>
          </p:cNvPr>
          <p:cNvSpPr>
            <a:spLocks noGrp="1"/>
          </p:cNvSpPr>
          <p:nvPr>
            <p:ph idx="1"/>
          </p:nvPr>
        </p:nvSpPr>
        <p:spPr>
          <a:xfrm>
            <a:off x="750676" y="1768509"/>
            <a:ext cx="5516636" cy="3739520"/>
          </a:xfrm>
        </p:spPr>
        <p:txBody>
          <a:bodyPr anchor="t" anchorCtr="0">
            <a:noAutofit/>
          </a:bodyPr>
          <a:lstStyle>
            <a:lvl1pPr>
              <a:defRPr sz="1600">
                <a:solidFill>
                  <a:schemeClr val="tx1"/>
                </a:solidFill>
                <a:latin typeface="+mn-lt"/>
              </a:defRPr>
            </a:lvl1pPr>
            <a:lvl2pPr>
              <a:defRPr sz="1400"/>
            </a:lvl2pPr>
            <a:lvl3pPr>
              <a:defRPr sz="1400"/>
            </a:lvl3pPr>
            <a:lvl4pPr>
              <a:defRPr sz="1400"/>
            </a:lvl4pPr>
            <a:lvl5pPr>
              <a:defRPr sz="14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7" name="Content Placeholder 2">
            <a:extLst>
              <a:ext uri="{FF2B5EF4-FFF2-40B4-BE49-F238E27FC236}">
                <a16:creationId xmlns:a16="http://schemas.microsoft.com/office/drawing/2014/main" id="{42E20E0D-1F1C-A944-8067-3F21C13F170B}"/>
              </a:ext>
            </a:extLst>
          </p:cNvPr>
          <p:cNvSpPr>
            <a:spLocks noGrp="1"/>
          </p:cNvSpPr>
          <p:nvPr>
            <p:ph idx="14"/>
          </p:nvPr>
        </p:nvSpPr>
        <p:spPr>
          <a:xfrm>
            <a:off x="6985577" y="1768509"/>
            <a:ext cx="5516636" cy="3739520"/>
          </a:xfrm>
        </p:spPr>
        <p:txBody>
          <a:bodyPr anchor="t" anchorCtr="0">
            <a:noAutofit/>
          </a:bodyPr>
          <a:lstStyle>
            <a:lvl1pPr>
              <a:defRPr sz="1600">
                <a:solidFill>
                  <a:schemeClr val="tx1"/>
                </a:solidFill>
                <a:latin typeface="+mn-lt"/>
              </a:defRPr>
            </a:lvl1pPr>
            <a:lvl2pPr>
              <a:defRPr sz="1400"/>
            </a:lvl2pPr>
            <a:lvl3pPr>
              <a:defRPr sz="1400"/>
            </a:lvl3pPr>
            <a:lvl4pPr>
              <a:defRPr sz="1400"/>
            </a:lvl4pPr>
            <a:lvl5pPr>
              <a:defRPr sz="14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361323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4647" y="3477341"/>
            <a:ext cx="11591806" cy="604993"/>
          </a:xfrm>
        </p:spPr>
        <p:txBody>
          <a:bodyPr/>
          <a:lstStyle>
            <a:lvl1pPr algn="ctr">
              <a:defRPr sz="3600"/>
            </a:lvl1pPr>
          </a:lstStyle>
          <a:p>
            <a:r>
              <a:rPr lang="it-IT"/>
              <a:t>Fare clic per modificare lo stile del titolo dello schema</a:t>
            </a:r>
            <a:endParaRPr lang="en-US" dirty="0"/>
          </a:p>
        </p:txBody>
      </p:sp>
      <p:sp>
        <p:nvSpPr>
          <p:cNvPr id="6" name="Picture Placeholder 2">
            <a:extLst>
              <a:ext uri="{FF2B5EF4-FFF2-40B4-BE49-F238E27FC236}">
                <a16:creationId xmlns:a16="http://schemas.microsoft.com/office/drawing/2014/main" id="{556107A0-C797-FF4C-824F-534FDCB93494}"/>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7" name="Segnaposto numero diapositiva 7">
            <a:extLst>
              <a:ext uri="{FF2B5EF4-FFF2-40B4-BE49-F238E27FC236}">
                <a16:creationId xmlns:a16="http://schemas.microsoft.com/office/drawing/2014/main" id="{3143F7EC-FAF8-BA4D-896F-DD889417E460}"/>
              </a:ext>
            </a:extLst>
          </p:cNvPr>
          <p:cNvSpPr>
            <a:spLocks noGrp="1"/>
          </p:cNvSpPr>
          <p:nvPr>
            <p:ph type="sldNum" sz="quarter" idx="10"/>
          </p:nvPr>
        </p:nvSpPr>
        <p:spPr>
          <a:xfrm>
            <a:off x="11696245" y="7006701"/>
            <a:ext cx="819545" cy="402483"/>
          </a:xfrm>
        </p:spPr>
        <p:txBody>
          <a:body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1774703"/>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8925" y="499514"/>
            <a:ext cx="4511488" cy="1352890"/>
          </a:xfrm>
        </p:spPr>
        <p:txBody>
          <a:bodyPr anchor="t" anchorCtr="0"/>
          <a:lstStyle>
            <a:lvl1pPr>
              <a:defRPr sz="3000"/>
            </a:lvl1pPr>
          </a:lstStyle>
          <a:p>
            <a:r>
              <a:rPr lang="it-IT" dirty="0"/>
              <a:t>Fare clic per modificare lo stile del titolo dello schema</a:t>
            </a:r>
            <a:endParaRPr lang="en-US" dirty="0"/>
          </a:p>
        </p:txBody>
      </p:sp>
      <p:sp>
        <p:nvSpPr>
          <p:cNvPr id="4" name="Text Placeholder 3"/>
          <p:cNvSpPr>
            <a:spLocks noGrp="1"/>
          </p:cNvSpPr>
          <p:nvPr>
            <p:ph type="body" sz="half" idx="2"/>
          </p:nvPr>
        </p:nvSpPr>
        <p:spPr>
          <a:xfrm>
            <a:off x="748925" y="2445198"/>
            <a:ext cx="4511488" cy="3062830"/>
          </a:xfrm>
        </p:spPr>
        <p:txBody>
          <a:bodyPr anchor="t" anchorCtr="0">
            <a:noAutofit/>
          </a:bodyPr>
          <a:lstStyle>
            <a:lvl1pPr marL="0" indent="0">
              <a:buNone/>
              <a:defRPr sz="1400">
                <a:latin typeface="+mn-lt"/>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dirty="0"/>
              <a:t>Fare clic per modificare gli stili del testo dello schema</a:t>
            </a:r>
          </a:p>
        </p:txBody>
      </p:sp>
      <p:sp>
        <p:nvSpPr>
          <p:cNvPr id="8" name="Picture Placeholder 2">
            <a:extLst>
              <a:ext uri="{FF2B5EF4-FFF2-40B4-BE49-F238E27FC236}">
                <a16:creationId xmlns:a16="http://schemas.microsoft.com/office/drawing/2014/main" id="{D8931B8B-104D-7947-A9E1-FB1E6549E05A}"/>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10" name="Segnaposto numero diapositiva 7">
            <a:extLst>
              <a:ext uri="{FF2B5EF4-FFF2-40B4-BE49-F238E27FC236}">
                <a16:creationId xmlns:a16="http://schemas.microsoft.com/office/drawing/2014/main" id="{4CA329AB-27ED-144B-8A86-B45170462DFC}"/>
              </a:ext>
            </a:extLst>
          </p:cNvPr>
          <p:cNvSpPr>
            <a:spLocks noGrp="1"/>
          </p:cNvSpPr>
          <p:nvPr>
            <p:ph type="sldNum" sz="quarter" idx="10"/>
          </p:nvPr>
        </p:nvSpPr>
        <p:spPr>
          <a:xfrm>
            <a:off x="11696245" y="7006701"/>
            <a:ext cx="819545" cy="402483"/>
          </a:xfrm>
        </p:spPr>
        <p:txBody>
          <a:body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sp>
        <p:nvSpPr>
          <p:cNvPr id="12" name="Content Placeholder 2">
            <a:extLst>
              <a:ext uri="{FF2B5EF4-FFF2-40B4-BE49-F238E27FC236}">
                <a16:creationId xmlns:a16="http://schemas.microsoft.com/office/drawing/2014/main" id="{E976F5EC-8C41-9F49-9A03-B02333CF6D29}"/>
              </a:ext>
            </a:extLst>
          </p:cNvPr>
          <p:cNvSpPr>
            <a:spLocks noGrp="1"/>
          </p:cNvSpPr>
          <p:nvPr>
            <p:ph idx="1"/>
          </p:nvPr>
        </p:nvSpPr>
        <p:spPr>
          <a:xfrm>
            <a:off x="5633705" y="499514"/>
            <a:ext cx="6882085" cy="5008515"/>
          </a:xfrm>
        </p:spPr>
        <p:txBody>
          <a:bodyPr anchor="t" anchorCtr="0">
            <a:noAutofit/>
          </a:bodyPr>
          <a:lstStyle>
            <a:lvl1pPr>
              <a:defRPr sz="1600">
                <a:solidFill>
                  <a:schemeClr val="tx1"/>
                </a:solidFill>
                <a:latin typeface="+mn-lt"/>
              </a:defRPr>
            </a:lvl1pPr>
            <a:lvl2pPr>
              <a:defRPr sz="1400"/>
            </a:lvl2pPr>
            <a:lvl3pPr>
              <a:defRPr sz="1400"/>
            </a:lvl3pPr>
            <a:lvl4pPr>
              <a:defRPr sz="1400"/>
            </a:lvl4pPr>
            <a:lvl5pPr>
              <a:defRPr sz="14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3550211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713655" y="499514"/>
            <a:ext cx="6803886" cy="5008515"/>
          </a:xfrm>
        </p:spPr>
        <p:txBody>
          <a:bodyPr anchor="t">
            <a:noAutofit/>
          </a:bodyPr>
          <a:lstStyle>
            <a:lvl1pPr marL="0" indent="0">
              <a:buNone/>
              <a:defRPr sz="2000"/>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8" name="Picture Placeholder 2">
            <a:extLst>
              <a:ext uri="{FF2B5EF4-FFF2-40B4-BE49-F238E27FC236}">
                <a16:creationId xmlns:a16="http://schemas.microsoft.com/office/drawing/2014/main" id="{E576D4BE-0032-3D4D-A36D-865E4FAFB455}"/>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11" name="Segnaposto numero diapositiva 7">
            <a:extLst>
              <a:ext uri="{FF2B5EF4-FFF2-40B4-BE49-F238E27FC236}">
                <a16:creationId xmlns:a16="http://schemas.microsoft.com/office/drawing/2014/main" id="{1EF8179B-7815-3B42-8C03-92F6394F56E1}"/>
              </a:ext>
            </a:extLst>
          </p:cNvPr>
          <p:cNvSpPr>
            <a:spLocks noGrp="1"/>
          </p:cNvSpPr>
          <p:nvPr>
            <p:ph type="sldNum" sz="quarter" idx="10"/>
          </p:nvPr>
        </p:nvSpPr>
        <p:spPr>
          <a:xfrm>
            <a:off x="11696245" y="7006701"/>
            <a:ext cx="819545" cy="402483"/>
          </a:xfrm>
        </p:spPr>
        <p:txBody>
          <a:body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sp>
        <p:nvSpPr>
          <p:cNvPr id="12" name="Title 1">
            <a:extLst>
              <a:ext uri="{FF2B5EF4-FFF2-40B4-BE49-F238E27FC236}">
                <a16:creationId xmlns:a16="http://schemas.microsoft.com/office/drawing/2014/main" id="{CEC45DCF-9C9C-1148-83BD-26A626599872}"/>
              </a:ext>
            </a:extLst>
          </p:cNvPr>
          <p:cNvSpPr>
            <a:spLocks noGrp="1"/>
          </p:cNvSpPr>
          <p:nvPr>
            <p:ph type="title"/>
          </p:nvPr>
        </p:nvSpPr>
        <p:spPr>
          <a:xfrm>
            <a:off x="748925" y="499514"/>
            <a:ext cx="4511488" cy="1352890"/>
          </a:xfrm>
        </p:spPr>
        <p:txBody>
          <a:bodyPr anchor="t" anchorCtr="0"/>
          <a:lstStyle>
            <a:lvl1pPr>
              <a:defRPr sz="3000"/>
            </a:lvl1pPr>
          </a:lstStyle>
          <a:p>
            <a:r>
              <a:rPr lang="it-IT" dirty="0"/>
              <a:t>Fare clic per modificare lo stile del titolo dello schema</a:t>
            </a:r>
            <a:endParaRPr lang="en-US" dirty="0"/>
          </a:p>
        </p:txBody>
      </p:sp>
      <p:sp>
        <p:nvSpPr>
          <p:cNvPr id="13" name="Text Placeholder 3">
            <a:extLst>
              <a:ext uri="{FF2B5EF4-FFF2-40B4-BE49-F238E27FC236}">
                <a16:creationId xmlns:a16="http://schemas.microsoft.com/office/drawing/2014/main" id="{366D053E-08AD-C844-99E1-5371B203573B}"/>
              </a:ext>
            </a:extLst>
          </p:cNvPr>
          <p:cNvSpPr>
            <a:spLocks noGrp="1"/>
          </p:cNvSpPr>
          <p:nvPr>
            <p:ph type="body" sz="half" idx="2"/>
          </p:nvPr>
        </p:nvSpPr>
        <p:spPr>
          <a:xfrm>
            <a:off x="748925" y="2445198"/>
            <a:ext cx="4511488" cy="3062830"/>
          </a:xfrm>
        </p:spPr>
        <p:txBody>
          <a:bodyPr anchor="t" anchorCtr="0">
            <a:noAutofit/>
          </a:bodyPr>
          <a:lstStyle>
            <a:lvl1pPr marL="0" indent="0">
              <a:buNone/>
              <a:defRPr sz="1400">
                <a:latin typeface="+mn-lt"/>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dirty="0"/>
              <a:t>Fare clic per modificare gli stili del testo dello schema</a:t>
            </a:r>
          </a:p>
        </p:txBody>
      </p:sp>
    </p:spTree>
    <p:extLst>
      <p:ext uri="{BB962C8B-B14F-4D97-AF65-F5344CB8AC3E}">
        <p14:creationId xmlns:p14="http://schemas.microsoft.com/office/powerpoint/2010/main" val="242059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s - Italy-Croatia Programme">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221FE90-DCA3-D546-9918-50014EB4449D}"/>
              </a:ext>
            </a:extLst>
          </p:cNvPr>
          <p:cNvSpPr>
            <a:spLocks noGrp="1"/>
          </p:cNvSpPr>
          <p:nvPr>
            <p:ph type="sldNum" sz="quarter" idx="10"/>
          </p:nvPr>
        </p:nvSpPr>
        <p:spPr/>
        <p:txBody>
          <a:body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pic>
        <p:nvPicPr>
          <p:cNvPr id="5" name="Immagine 8" descr="indirizzo.jpg">
            <a:extLst>
              <a:ext uri="{FF2B5EF4-FFF2-40B4-BE49-F238E27FC236}">
                <a16:creationId xmlns:a16="http://schemas.microsoft.com/office/drawing/2014/main" id="{EBC745CB-39BF-DC4F-B472-5BCE7D05DC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7718" y="3697305"/>
            <a:ext cx="45098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9" descr="mail.jpg">
            <a:extLst>
              <a:ext uri="{FF2B5EF4-FFF2-40B4-BE49-F238E27FC236}">
                <a16:creationId xmlns:a16="http://schemas.microsoft.com/office/drawing/2014/main" id="{D0384BE9-159F-BB4E-950F-2A7AC80EAA0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718" y="4200542"/>
            <a:ext cx="45098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0" descr="indirizzo.jpg">
            <a:extLst>
              <a:ext uri="{FF2B5EF4-FFF2-40B4-BE49-F238E27FC236}">
                <a16:creationId xmlns:a16="http://schemas.microsoft.com/office/drawing/2014/main" id="{7E6B6083-E364-C74F-8DD5-DE86359A0F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714" y="4690623"/>
            <a:ext cx="4509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1" descr="mail.jpg">
            <a:extLst>
              <a:ext uri="{FF2B5EF4-FFF2-40B4-BE49-F238E27FC236}">
                <a16:creationId xmlns:a16="http://schemas.microsoft.com/office/drawing/2014/main" id="{A9CC86EC-813A-514E-9124-CA96B7E49C5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7717" y="5168628"/>
            <a:ext cx="45098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2">
            <a:extLst>
              <a:ext uri="{FF2B5EF4-FFF2-40B4-BE49-F238E27FC236}">
                <a16:creationId xmlns:a16="http://schemas.microsoft.com/office/drawing/2014/main" id="{D9188DDC-F3F0-4744-BA11-A4064704DB78}"/>
              </a:ext>
            </a:extLst>
          </p:cNvPr>
          <p:cNvSpPr>
            <a:spLocks noGrp="1"/>
          </p:cNvSpPr>
          <p:nvPr>
            <p:ph type="pic" idx="13"/>
          </p:nvPr>
        </p:nvSpPr>
        <p:spPr>
          <a:xfrm>
            <a:off x="4022051" y="6638020"/>
            <a:ext cx="7597905" cy="272594"/>
          </a:xfrm>
          <a:solidFill>
            <a:schemeClr val="bg2">
              <a:lumMod val="90000"/>
            </a:schemeClr>
          </a:solidFill>
        </p:spPr>
        <p:txBody>
          <a:bodyPr anchor="t"/>
          <a:lstStyle>
            <a:lvl1pPr marL="0" indent="0">
              <a:buNone/>
              <a:defRPr sz="1200">
                <a:latin typeface="+mn-lt"/>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11" name="Title 1">
            <a:extLst>
              <a:ext uri="{FF2B5EF4-FFF2-40B4-BE49-F238E27FC236}">
                <a16:creationId xmlns:a16="http://schemas.microsoft.com/office/drawing/2014/main" id="{7C574219-E3FB-874C-8238-FAE8B6C013BC}"/>
              </a:ext>
            </a:extLst>
          </p:cNvPr>
          <p:cNvSpPr>
            <a:spLocks noGrp="1"/>
          </p:cNvSpPr>
          <p:nvPr>
            <p:ph type="title"/>
          </p:nvPr>
        </p:nvSpPr>
        <p:spPr>
          <a:xfrm>
            <a:off x="743677" y="617020"/>
            <a:ext cx="11765115" cy="54959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t" anchorCtr="0">
            <a:spAutoFit/>
          </a:bodyPr>
          <a:lstStyle>
            <a:lvl1pPr>
              <a:defRPr lang="en-US" dirty="0"/>
            </a:lvl1pPr>
          </a:lstStyle>
          <a:p>
            <a:pPr lvl="0"/>
            <a:r>
              <a:rPr lang="it-IT" dirty="0"/>
              <a:t>Fare clic per modificare lo stile del titolo dello schema</a:t>
            </a:r>
            <a:endParaRPr lang="en-US" dirty="0"/>
          </a:p>
        </p:txBody>
      </p:sp>
    </p:spTree>
    <p:extLst>
      <p:ext uri="{BB962C8B-B14F-4D97-AF65-F5344CB8AC3E}">
        <p14:creationId xmlns:p14="http://schemas.microsoft.com/office/powerpoint/2010/main" val="118846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7FC6F-66DA-4D77-B843-35341B336C66}" type="datetime1">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24160779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FC6F-66DA-4D77-B843-35341B336C66}" type="datetime1">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17383788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3985"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03886"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A7FC6F-66DA-4D77-B843-35341B336C66}" type="datetime1">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1371886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25736" y="2761381"/>
            <a:ext cx="5685654"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803886" y="2761381"/>
            <a:ext cx="57136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A7FC6F-66DA-4D77-B843-35341B336C66}" type="datetime1">
              <a:rPr lang="it-IT" smtClean="0"/>
              <a:t>15/12/2020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34468791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A7FC6F-66DA-4D77-B843-35341B336C66}" type="datetime1">
              <a:rPr lang="it-IT" smtClean="0"/>
              <a:t>15/12/2020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25310836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7FC6F-66DA-4D77-B843-35341B336C66}" type="datetime1">
              <a:rPr lang="it-IT" smtClean="0"/>
              <a:t>15/12/2020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21582431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FFA7FC6F-66DA-4D77-B843-35341B336C66}" type="datetime1">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6191186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FFA7FC6F-66DA-4D77-B843-35341B336C66}" type="datetime1">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2321861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FFA7FC6F-66DA-4D77-B843-35341B336C66}" type="datetime1">
              <a:rPr lang="it-IT" smtClean="0"/>
              <a:t>15/12/2020</a:t>
            </a:fld>
            <a:endParaRPr lang="it-IT"/>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E43AF4C-ECE0-483C-A26F-0882D69BA3F5}" type="slidenum">
              <a:rPr lang="it-IT" smtClean="0"/>
              <a:t>‹N›</a:t>
            </a:fld>
            <a:endParaRPr lang="it-IT"/>
          </a:p>
        </p:txBody>
      </p:sp>
    </p:spTree>
    <p:extLst>
      <p:ext uri="{BB962C8B-B14F-4D97-AF65-F5344CB8AC3E}">
        <p14:creationId xmlns:p14="http://schemas.microsoft.com/office/powerpoint/2010/main" val="3176026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675" y="559071"/>
            <a:ext cx="11591806" cy="99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ctr">
            <a:spAutoFit/>
          </a:bodyPr>
          <a:lstStyle/>
          <a:p>
            <a:pPr marL="0" lvl="0" defTabSz="457200"/>
            <a:r>
              <a:rPr lang="it-IT" dirty="0"/>
              <a:t>FARE CLIC PER MODIFICARE LO STILE DEL TITOLO DELLO SCHEMA </a:t>
            </a:r>
            <a:endParaRPr lang="en-US" dirty="0"/>
          </a:p>
        </p:txBody>
      </p:sp>
      <p:sp>
        <p:nvSpPr>
          <p:cNvPr id="3" name="Text Placeholder 2"/>
          <p:cNvSpPr>
            <a:spLocks noGrp="1"/>
          </p:cNvSpPr>
          <p:nvPr>
            <p:ph type="body" idx="1"/>
          </p:nvPr>
        </p:nvSpPr>
        <p:spPr>
          <a:xfrm>
            <a:off x="923985" y="3415111"/>
            <a:ext cx="11591806" cy="521893"/>
          </a:xfrm>
          <a:prstGeom prst="rect">
            <a:avLst/>
          </a:prstGeom>
          <a:noFill/>
          <a:ln w="9525">
            <a:noFill/>
            <a:miter lim="800000"/>
            <a:headEnd/>
            <a:tailEnd/>
          </a:ln>
        </p:spPr>
        <p:txBody>
          <a:bodyPr lIns="105366" tIns="52683" rIns="105366" bIns="52683" anchor="ctr">
            <a:spAutoFit/>
          </a:bodyPr>
          <a:lstStyle/>
          <a:p>
            <a:pPr marL="0" lvl="0" algn="ctr" defTabSz="457200"/>
            <a:r>
              <a:rPr lang="it-IT" dirty="0"/>
              <a:t>Fare clic per modificare gli stili del testo dello schema</a:t>
            </a:r>
          </a:p>
        </p:txBody>
      </p:sp>
      <p:sp>
        <p:nvSpPr>
          <p:cNvPr id="6" name="Slide Number Placeholder 5"/>
          <p:cNvSpPr>
            <a:spLocks noGrp="1"/>
          </p:cNvSpPr>
          <p:nvPr>
            <p:ph type="sldNum" sz="quarter" idx="4"/>
          </p:nvPr>
        </p:nvSpPr>
        <p:spPr>
          <a:xfrm>
            <a:off x="11696245" y="7006701"/>
            <a:ext cx="819545"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B669491-FD19-4448-A095-712FC87FC06A}" type="slidenum">
              <a:rPr lang="it-IT" smtClean="0">
                <a:solidFill>
                  <a:prstClr val="black">
                    <a:tint val="75000"/>
                  </a:prstClr>
                </a:solidFill>
              </a:rPr>
              <a:pPr/>
              <a:t>‹N›</a:t>
            </a:fld>
            <a:endParaRPr lang="it-IT">
              <a:solidFill>
                <a:prstClr val="black">
                  <a:tint val="75000"/>
                </a:prstClr>
              </a:solidFill>
            </a:endParaRPr>
          </a:p>
        </p:txBody>
      </p:sp>
      <p:pic>
        <p:nvPicPr>
          <p:cNvPr id="20" name="Immagine 19">
            <a:extLst>
              <a:ext uri="{FF2B5EF4-FFF2-40B4-BE49-F238E27FC236}">
                <a16:creationId xmlns:a16="http://schemas.microsoft.com/office/drawing/2014/main" id="{7F6CF022-771E-604E-969C-68E294B0707B}"/>
              </a:ext>
            </a:extLst>
          </p:cNvPr>
          <p:cNvPicPr>
            <a:picLocks noChangeAspect="1"/>
          </p:cNvPicPr>
          <p:nvPr userDrawn="1"/>
        </p:nvPicPr>
        <p:blipFill>
          <a:blip r:embed="rId10"/>
          <a:stretch>
            <a:fillRect/>
          </a:stretch>
        </p:blipFill>
        <p:spPr>
          <a:xfrm>
            <a:off x="1" y="5390194"/>
            <a:ext cx="13439775" cy="1247827"/>
          </a:xfrm>
          <a:prstGeom prst="rect">
            <a:avLst/>
          </a:prstGeom>
        </p:spPr>
      </p:pic>
      <p:pic>
        <p:nvPicPr>
          <p:cNvPr id="9" name="Immagine 8">
            <a:extLst>
              <a:ext uri="{FF2B5EF4-FFF2-40B4-BE49-F238E27FC236}">
                <a16:creationId xmlns:a16="http://schemas.microsoft.com/office/drawing/2014/main" id="{1B5FF9CE-D41E-B840-BDCE-123F5FCA8823}"/>
              </a:ext>
            </a:extLst>
          </p:cNvPr>
          <p:cNvPicPr>
            <a:picLocks noChangeAspect="1"/>
          </p:cNvPicPr>
          <p:nvPr userDrawn="1"/>
        </p:nvPicPr>
        <p:blipFill>
          <a:blip r:embed="rId11"/>
          <a:stretch>
            <a:fillRect/>
          </a:stretch>
        </p:blipFill>
        <p:spPr>
          <a:xfrm>
            <a:off x="644394" y="6564088"/>
            <a:ext cx="3250846" cy="864000"/>
          </a:xfrm>
          <a:prstGeom prst="rect">
            <a:avLst/>
          </a:prstGeom>
        </p:spPr>
      </p:pic>
    </p:spTree>
    <p:extLst>
      <p:ext uri="{BB962C8B-B14F-4D97-AF65-F5344CB8AC3E}">
        <p14:creationId xmlns:p14="http://schemas.microsoft.com/office/powerpoint/2010/main" val="18350345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1007943" rtl="0" eaLnBrk="1" latinLnBrk="0" hangingPunct="1">
        <a:lnSpc>
          <a:spcPct val="90000"/>
        </a:lnSpc>
        <a:spcBef>
          <a:spcPct val="0"/>
        </a:spcBef>
        <a:buNone/>
        <a:defRPr lang="en-US" sz="3200" kern="1200" dirty="0">
          <a:solidFill>
            <a:srgbClr val="1ABAED"/>
          </a:solidFill>
          <a:latin typeface="Arial" panose="020B0604020202020204" pitchFamily="34" charset="0"/>
          <a:ea typeface="+mn-ea"/>
          <a:cs typeface="Arial" panose="020B0604020202020204" pitchFamily="34" charset="0"/>
        </a:defRPr>
      </a:lvl1pPr>
    </p:titleStyle>
    <p:bodyStyle>
      <a:lvl1pPr marL="0" indent="0" algn="l" defTabSz="1007943" rtl="0" eaLnBrk="1" latinLnBrk="0" hangingPunct="1">
        <a:lnSpc>
          <a:spcPct val="90000"/>
        </a:lnSpc>
        <a:spcBef>
          <a:spcPts val="1102"/>
        </a:spcBef>
        <a:buFontTx/>
        <a:buNone/>
        <a:defRPr lang="it-IT" sz="3000" kern="1200" dirty="0" smtClean="0">
          <a:solidFill>
            <a:srgbClr val="57585A"/>
          </a:solidFill>
          <a:latin typeface="+mj-lt"/>
          <a:ea typeface="+mn-ea"/>
          <a:cs typeface="Arial" pitchFamily="34" charset="0"/>
        </a:defRPr>
      </a:lvl1pPr>
      <a:lvl2pPr marL="205214" indent="0" algn="l" defTabSz="1007943" rtl="0" eaLnBrk="1" latinLnBrk="0" hangingPunct="1">
        <a:lnSpc>
          <a:spcPct val="90000"/>
        </a:lnSpc>
        <a:spcBef>
          <a:spcPts val="551"/>
        </a:spcBef>
        <a:buFontTx/>
        <a:buNone/>
        <a:defRPr lang="it-IT" sz="1800" kern="1200" dirty="0" smtClean="0">
          <a:solidFill>
            <a:schemeClr val="tx1"/>
          </a:solidFill>
          <a:latin typeface="+mn-lt"/>
          <a:ea typeface="+mn-ea"/>
          <a:cs typeface="+mn-cs"/>
        </a:defRPr>
      </a:lvl2pPr>
      <a:lvl3pPr marL="662414" indent="0" algn="l" defTabSz="1007943" rtl="0" eaLnBrk="1" latinLnBrk="0" hangingPunct="1">
        <a:lnSpc>
          <a:spcPct val="90000"/>
        </a:lnSpc>
        <a:spcBef>
          <a:spcPts val="551"/>
        </a:spcBef>
        <a:buFontTx/>
        <a:buNone/>
        <a:defRPr lang="it-IT" sz="1800" kern="1200" dirty="0" smtClean="0">
          <a:solidFill>
            <a:schemeClr val="tx1"/>
          </a:solidFill>
          <a:latin typeface="+mn-lt"/>
          <a:ea typeface="+mn-ea"/>
          <a:cs typeface="+mn-cs"/>
        </a:defRPr>
      </a:lvl3pPr>
      <a:lvl4pPr marL="1119614" indent="0" algn="l" defTabSz="1007943" rtl="0" eaLnBrk="1" latinLnBrk="0" hangingPunct="1">
        <a:lnSpc>
          <a:spcPct val="90000"/>
        </a:lnSpc>
        <a:spcBef>
          <a:spcPts val="551"/>
        </a:spcBef>
        <a:buFontTx/>
        <a:buNone/>
        <a:defRPr lang="it-IT" sz="1800" kern="1200" dirty="0" smtClean="0">
          <a:solidFill>
            <a:schemeClr val="tx1"/>
          </a:solidFill>
          <a:latin typeface="+mn-lt"/>
          <a:ea typeface="+mn-ea"/>
          <a:cs typeface="+mn-cs"/>
        </a:defRPr>
      </a:lvl4pPr>
      <a:lvl5pPr marL="1576814" indent="0" algn="l" defTabSz="1007943" rtl="0" eaLnBrk="1" latinLnBrk="0" hangingPunct="1">
        <a:lnSpc>
          <a:spcPct val="90000"/>
        </a:lnSpc>
        <a:spcBef>
          <a:spcPts val="551"/>
        </a:spcBef>
        <a:buFontTx/>
        <a:buNone/>
        <a:defRPr lang="en-US" sz="18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662632D6-F9CA-4841-B51D-0A40B6763713}"/>
              </a:ext>
            </a:extLst>
          </p:cNvPr>
          <p:cNvSpPr txBox="1">
            <a:spLocks/>
          </p:cNvSpPr>
          <p:nvPr/>
        </p:nvSpPr>
        <p:spPr>
          <a:xfrm>
            <a:off x="251924" y="839750"/>
            <a:ext cx="12932229" cy="2292185"/>
          </a:xfrm>
          <a:prstGeom prst="rect">
            <a:avLst/>
          </a:prstGeom>
        </p:spPr>
        <p:txBody>
          <a:bodyPr vert="horz" lIns="91440" tIns="45720" rIns="91440" bIns="45720" rtlCol="0" anchor="b">
            <a:normAutofit fontScale="47500" lnSpcReduction="20000"/>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marL="0" marR="0" lvl="0" indent="0" algn="ctr" defTabSz="1007943" rtl="0" eaLnBrk="0" fontAlgn="auto" latinLnBrk="0" hangingPunct="0">
              <a:lnSpc>
                <a:spcPct val="120000"/>
              </a:lnSpc>
              <a:spcBef>
                <a:spcPct val="0"/>
              </a:spcBef>
              <a:spcAft>
                <a:spcPts val="0"/>
              </a:spcAft>
              <a:buClrTx/>
              <a:buSzTx/>
              <a:buFontTx/>
              <a:buNone/>
              <a:tabLst/>
              <a:defRPr/>
            </a:pPr>
            <a:r>
              <a:rPr kumimoji="0" lang="en-GB" sz="7600" b="1" i="1" u="none" strike="noStrike" kern="1200" cap="none" spc="0" normalizeH="0" baseline="0" noProof="0" dirty="0" err="1" smtClean="0">
                <a:ln>
                  <a:noFill/>
                </a:ln>
                <a:solidFill>
                  <a:srgbClr val="4472C4">
                    <a:lumMod val="75000"/>
                  </a:srgbClr>
                </a:solidFill>
                <a:effectLst/>
                <a:uLnTx/>
                <a:uFillTx/>
                <a:latin typeface="Calibri Light" panose="020F0302020204030204"/>
              </a:rPr>
              <a:t>Sh</a:t>
            </a:r>
            <a:r>
              <a:rPr kumimoji="0" lang="en-GB" sz="7600" b="1" i="1" u="none" strike="noStrike" kern="1200" cap="none" spc="0" normalizeH="0" baseline="0" noProof="0" dirty="0" err="1" smtClean="0">
                <a:ln>
                  <a:noFill/>
                </a:ln>
                <a:solidFill>
                  <a:srgbClr val="4472C4">
                    <a:lumMod val="60000"/>
                    <a:lumOff val="40000"/>
                  </a:srgbClr>
                </a:solidFill>
                <a:effectLst/>
                <a:uLnTx/>
                <a:uFillTx/>
                <a:latin typeface="Calibri Light" panose="020F0302020204030204"/>
              </a:rPr>
              <a:t>AR</a:t>
            </a:r>
            <a:r>
              <a:rPr kumimoji="0" lang="en-GB" sz="7600" b="1" i="1" u="none" strike="noStrike" kern="1200" cap="none" spc="0" normalizeH="0" baseline="0" noProof="0" dirty="0" err="1" smtClean="0">
                <a:ln>
                  <a:noFill/>
                </a:ln>
                <a:solidFill>
                  <a:srgbClr val="4472C4">
                    <a:lumMod val="75000"/>
                  </a:srgbClr>
                </a:solidFill>
                <a:effectLst/>
                <a:uLnTx/>
                <a:uFillTx/>
                <a:latin typeface="Calibri Light" panose="020F0302020204030204"/>
              </a:rPr>
              <a:t>ed</a:t>
            </a:r>
            <a:r>
              <a:rPr kumimoji="0" lang="en-GB" sz="7600" b="1" i="1" u="none" strike="noStrike" kern="1200" cap="none" spc="0" normalizeH="0" baseline="0" noProof="0" dirty="0" smtClean="0">
                <a:ln>
                  <a:noFill/>
                </a:ln>
                <a:solidFill>
                  <a:srgbClr val="44546A"/>
                </a:solidFill>
                <a:effectLst/>
                <a:uLnTx/>
                <a:uFillTx/>
                <a:latin typeface="Calibri Light" panose="020F0302020204030204"/>
              </a:rPr>
              <a:t> </a:t>
            </a:r>
            <a:r>
              <a:rPr kumimoji="0" lang="en-GB" sz="7600" b="1" i="1" u="none" strike="noStrike" kern="1200" cap="none" spc="0" normalizeH="0" baseline="0" noProof="0" dirty="0" err="1" smtClean="0">
                <a:ln>
                  <a:noFill/>
                </a:ln>
                <a:solidFill>
                  <a:srgbClr val="4472C4">
                    <a:lumMod val="60000"/>
                    <a:lumOff val="40000"/>
                  </a:srgbClr>
                </a:solidFill>
                <a:effectLst/>
                <a:uLnTx/>
                <a:uFillTx/>
                <a:latin typeface="Calibri Light" panose="020F0302020204030204"/>
              </a:rPr>
              <a:t>GO</a:t>
            </a:r>
            <a:r>
              <a:rPr kumimoji="0" lang="en-GB" sz="7600" b="1" i="1" u="none" strike="noStrike" kern="1200" cap="none" spc="0" normalizeH="0" baseline="0" noProof="0" dirty="0" err="1" smtClean="0">
                <a:ln>
                  <a:noFill/>
                </a:ln>
                <a:solidFill>
                  <a:srgbClr val="4472C4">
                    <a:lumMod val="75000"/>
                  </a:srgbClr>
                </a:solidFill>
                <a:effectLst/>
                <a:uLnTx/>
                <a:uFillTx/>
                <a:latin typeface="Calibri Light" panose="020F0302020204030204"/>
              </a:rPr>
              <a:t>vernance</a:t>
            </a:r>
            <a:r>
              <a:rPr kumimoji="0" lang="en-GB" sz="7600" b="1" i="1" u="none" strike="noStrike" kern="1200" cap="none" spc="0" normalizeH="0" baseline="0" noProof="0" dirty="0" smtClean="0">
                <a:ln>
                  <a:noFill/>
                </a:ln>
                <a:solidFill>
                  <a:srgbClr val="4472C4">
                    <a:lumMod val="75000"/>
                  </a:srgbClr>
                </a:solidFill>
                <a:effectLst/>
                <a:uLnTx/>
                <a:uFillTx/>
                <a:latin typeface="Calibri Light" panose="020F0302020204030204"/>
              </a:rPr>
              <a:t> </a:t>
            </a:r>
            <a:br>
              <a:rPr kumimoji="0" lang="en-GB" sz="7600" b="1" i="1" u="none" strike="noStrike" kern="1200" cap="none" spc="0" normalizeH="0" baseline="0" noProof="0" dirty="0" smtClean="0">
                <a:ln>
                  <a:noFill/>
                </a:ln>
                <a:solidFill>
                  <a:srgbClr val="4472C4">
                    <a:lumMod val="75000"/>
                  </a:srgbClr>
                </a:solidFill>
                <a:effectLst/>
                <a:uLnTx/>
                <a:uFillTx/>
                <a:latin typeface="Calibri Light" panose="020F0302020204030204"/>
              </a:rPr>
            </a:br>
            <a:r>
              <a:rPr kumimoji="0" lang="en-GB" sz="7600" b="1" i="1" u="none" strike="noStrike" kern="1200" cap="none" spc="0" normalizeH="0" baseline="0" noProof="0" dirty="0" smtClean="0">
                <a:ln>
                  <a:noFill/>
                </a:ln>
                <a:solidFill>
                  <a:srgbClr val="4472C4">
                    <a:lumMod val="75000"/>
                  </a:srgbClr>
                </a:solidFill>
                <a:effectLst/>
                <a:uLnTx/>
                <a:uFillTx/>
                <a:latin typeface="Calibri Light" panose="020F0302020204030204"/>
              </a:rPr>
              <a:t>of</a:t>
            </a:r>
            <a:r>
              <a:rPr kumimoji="0" lang="en-GB" sz="7600" b="1" i="1" u="none" strike="noStrike" kern="1200" cap="none" spc="0" normalizeH="0" baseline="0" noProof="0" dirty="0" smtClean="0">
                <a:ln>
                  <a:noFill/>
                </a:ln>
                <a:solidFill>
                  <a:srgbClr val="4472C4">
                    <a:lumMod val="60000"/>
                    <a:lumOff val="40000"/>
                  </a:srgbClr>
                </a:solidFill>
                <a:effectLst/>
                <a:uLnTx/>
                <a:uFillTx/>
                <a:latin typeface="Calibri Light" panose="020F0302020204030204"/>
              </a:rPr>
              <a:t> S</a:t>
            </a:r>
            <a:r>
              <a:rPr kumimoji="0" lang="en-GB" sz="7600" b="1" i="1" u="none" strike="noStrike" kern="1200" cap="none" spc="0" normalizeH="0" baseline="0" noProof="0" dirty="0" smtClean="0">
                <a:ln>
                  <a:noFill/>
                </a:ln>
                <a:solidFill>
                  <a:srgbClr val="4472C4">
                    <a:lumMod val="75000"/>
                  </a:srgbClr>
                </a:solidFill>
                <a:effectLst/>
                <a:uLnTx/>
                <a:uFillTx/>
                <a:latin typeface="Calibri Light" panose="020F0302020204030204"/>
              </a:rPr>
              <a:t>ustainable fisheries and aquaculture activities </a:t>
            </a:r>
            <a:br>
              <a:rPr kumimoji="0" lang="en-GB" sz="7600" b="1" i="1" u="none" strike="noStrike" kern="1200" cap="none" spc="0" normalizeH="0" baseline="0" noProof="0" dirty="0" smtClean="0">
                <a:ln>
                  <a:noFill/>
                </a:ln>
                <a:solidFill>
                  <a:srgbClr val="4472C4">
                    <a:lumMod val="75000"/>
                  </a:srgbClr>
                </a:solidFill>
                <a:effectLst/>
                <a:uLnTx/>
                <a:uFillTx/>
                <a:latin typeface="Calibri Light" panose="020F0302020204030204"/>
              </a:rPr>
            </a:br>
            <a:r>
              <a:rPr kumimoji="0" lang="en-GB" sz="7600" b="1" i="1" u="none" strike="noStrike" kern="1200" cap="none" spc="0" normalizeH="0" baseline="0" noProof="0" dirty="0" smtClean="0">
                <a:ln>
                  <a:noFill/>
                </a:ln>
                <a:solidFill>
                  <a:srgbClr val="4472C4">
                    <a:lumMod val="75000"/>
                  </a:srgbClr>
                </a:solidFill>
                <a:effectLst/>
                <a:uLnTx/>
                <a:uFillTx/>
                <a:latin typeface="Calibri Light" panose="020F0302020204030204"/>
              </a:rPr>
              <a:t>as leverage to protect marine resources in the Adriatic sea</a:t>
            </a:r>
          </a:p>
          <a:p>
            <a:pPr marL="0" marR="0" lvl="0" indent="0" algn="ctr" defTabSz="1007943" rtl="0" eaLnBrk="0" fontAlgn="auto" latinLnBrk="0" hangingPunct="0">
              <a:lnSpc>
                <a:spcPct val="90000"/>
              </a:lnSpc>
              <a:spcBef>
                <a:spcPct val="0"/>
              </a:spcBef>
              <a:spcAft>
                <a:spcPts val="0"/>
              </a:spcAft>
              <a:buClrTx/>
              <a:buSzTx/>
              <a:buFontTx/>
              <a:buNone/>
              <a:tabLst/>
              <a:defRPr/>
            </a:pPr>
            <a:endParaRPr lang="en-GB" sz="4000" b="1" i="1" dirty="0">
              <a:solidFill>
                <a:srgbClr val="4472C4">
                  <a:lumMod val="75000"/>
                </a:srgbClr>
              </a:solidFill>
              <a:latin typeface="Calibri Light" panose="020F0302020204030204"/>
            </a:endParaRPr>
          </a:p>
          <a:p>
            <a:pPr marL="0" marR="0" lvl="0" indent="0" algn="ctr" defTabSz="1007943" rtl="0" eaLnBrk="0" fontAlgn="auto" latinLnBrk="0" hangingPunct="0">
              <a:lnSpc>
                <a:spcPct val="90000"/>
              </a:lnSpc>
              <a:spcBef>
                <a:spcPct val="0"/>
              </a:spcBef>
              <a:spcAft>
                <a:spcPts val="0"/>
              </a:spcAft>
              <a:buClrTx/>
              <a:buSzTx/>
              <a:buFontTx/>
              <a:buNone/>
              <a:tabLst/>
              <a:defRPr/>
            </a:pPr>
            <a:r>
              <a:rPr kumimoji="0" lang="en-GB" sz="5100" b="1" i="1" u="none" strike="noStrike" kern="1200" cap="none" spc="0" normalizeH="0" baseline="0" noProof="0" dirty="0" smtClean="0">
                <a:ln>
                  <a:noFill/>
                </a:ln>
                <a:solidFill>
                  <a:srgbClr val="4472C4">
                    <a:lumMod val="75000"/>
                  </a:srgbClr>
                </a:solidFill>
                <a:effectLst/>
                <a:uLnTx/>
                <a:uFillTx/>
                <a:latin typeface="Calibri Light" panose="020F0302020204030204"/>
              </a:rPr>
              <a:t>WP 3 – Governance framework</a:t>
            </a:r>
            <a:endParaRPr kumimoji="0" lang="it-IT" sz="5100" b="0" i="0" u="none" strike="noStrike" kern="1200" cap="none" spc="0" normalizeH="0" baseline="0" noProof="0" dirty="0">
              <a:ln>
                <a:noFill/>
              </a:ln>
              <a:solidFill>
                <a:srgbClr val="4472C4">
                  <a:lumMod val="75000"/>
                </a:srgbClr>
              </a:solidFill>
              <a:effectLst/>
              <a:uLnTx/>
              <a:uFillTx/>
              <a:latin typeface="Calibri Light" panose="020F0302020204030204"/>
            </a:endParaRPr>
          </a:p>
        </p:txBody>
      </p:sp>
      <p:sp>
        <p:nvSpPr>
          <p:cNvPr id="7" name="Sottotitolo 2">
            <a:extLst>
              <a:ext uri="{FF2B5EF4-FFF2-40B4-BE49-F238E27FC236}">
                <a16:creationId xmlns:a16="http://schemas.microsoft.com/office/drawing/2014/main" id="{D3A4C8C2-4960-094A-955B-92A3186BB2FC}"/>
              </a:ext>
            </a:extLst>
          </p:cNvPr>
          <p:cNvSpPr txBox="1">
            <a:spLocks/>
          </p:cNvSpPr>
          <p:nvPr/>
        </p:nvSpPr>
        <p:spPr>
          <a:xfrm>
            <a:off x="1723809" y="3803220"/>
            <a:ext cx="9957856" cy="521893"/>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2646" b="1" i="0" u="none" strike="noStrike" kern="1200" cap="none" spc="0" normalizeH="0" baseline="0" noProof="0" dirty="0" smtClean="0">
                <a:ln>
                  <a:noFill/>
                </a:ln>
                <a:solidFill>
                  <a:srgbClr val="4472C4">
                    <a:lumMod val="60000"/>
                    <a:lumOff val="40000"/>
                  </a:srgbClr>
                </a:solidFill>
                <a:effectLst/>
                <a:uLnTx/>
                <a:uFillTx/>
                <a:latin typeface="Calibri" panose="020F0502020204030204"/>
              </a:rPr>
              <a:t>ARGOS</a:t>
            </a:r>
            <a:r>
              <a:rPr kumimoji="0" lang="en-US" sz="2646" b="0" i="0" u="none" strike="noStrike" kern="1200" cap="none" spc="0" normalizeH="0" baseline="0" noProof="0" dirty="0" smtClean="0">
                <a:ln>
                  <a:noFill/>
                </a:ln>
                <a:solidFill>
                  <a:sysClr val="windowText" lastClr="000000"/>
                </a:solidFill>
                <a:effectLst/>
                <a:uLnTx/>
                <a:uFillTx/>
                <a:latin typeface="Calibri" panose="020F0502020204030204"/>
              </a:rPr>
              <a:t>| LP – FVG Region, Service for hunting and fishing </a:t>
            </a:r>
            <a:r>
              <a:rPr kumimoji="0" lang="en-US" sz="2646" b="0" i="0" u="none" strike="noStrike" kern="1200" cap="none" spc="0" normalizeH="0" baseline="0" noProof="0" dirty="0" smtClean="0">
                <a:ln>
                  <a:noFill/>
                </a:ln>
                <a:solidFill>
                  <a:sysClr val="windowText" lastClr="000000"/>
                </a:solidFill>
                <a:effectLst/>
                <a:uLnTx/>
                <a:uFillTx/>
                <a:latin typeface="Calibri" panose="020F0502020204030204"/>
              </a:rPr>
              <a:t>activities</a:t>
            </a:r>
            <a:endParaRPr kumimoji="0" lang="en-US" sz="2646"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8" name="Rettangolo 3">
            <a:extLst>
              <a:ext uri="{FF2B5EF4-FFF2-40B4-BE49-F238E27FC236}">
                <a16:creationId xmlns:a16="http://schemas.microsoft.com/office/drawing/2014/main" id="{19D0FB15-79DA-1342-B0F4-BA6EBCEB3421}"/>
              </a:ext>
            </a:extLst>
          </p:cNvPr>
          <p:cNvSpPr>
            <a:spLocks noChangeArrowheads="1"/>
          </p:cNvSpPr>
          <p:nvPr/>
        </p:nvSpPr>
        <p:spPr bwMode="auto">
          <a:xfrm>
            <a:off x="2509711" y="4646201"/>
            <a:ext cx="7604648" cy="383394"/>
          </a:xfrm>
          <a:prstGeom prst="rect">
            <a:avLst/>
          </a:prstGeom>
          <a:noFill/>
          <a:ln w="9525">
            <a:noFill/>
            <a:miter lim="800000"/>
            <a:headEnd/>
            <a:tailEnd/>
          </a:ln>
        </p:spPr>
        <p:txBody>
          <a:bodyPr wrap="square" lIns="105366" tIns="52683" rIns="105366" bIns="52683" anchor="ctr">
            <a:spAutoFit/>
          </a:bodyPr>
          <a:lstStyle/>
          <a:p>
            <a:pPr algn="ctr">
              <a:defRPr/>
            </a:pPr>
            <a:r>
              <a:rPr lang="en-US" b="1" dirty="0" smtClean="0">
                <a:solidFill>
                  <a:srgbClr val="57585A"/>
                </a:solidFill>
                <a:latin typeface="Calibri Light" panose="020F0302020204030204"/>
                <a:cs typeface="Arial" pitchFamily="34" charset="0"/>
              </a:rPr>
              <a:t>1</a:t>
            </a:r>
            <a:r>
              <a:rPr lang="en-US" b="1" baseline="30000" dirty="0" smtClean="0">
                <a:solidFill>
                  <a:srgbClr val="57585A"/>
                </a:solidFill>
                <a:latin typeface="Calibri Light" panose="020F0302020204030204"/>
                <a:cs typeface="Arial" pitchFamily="34" charset="0"/>
              </a:rPr>
              <a:t>st</a:t>
            </a:r>
            <a:r>
              <a:rPr lang="en-US" b="1" dirty="0" smtClean="0">
                <a:solidFill>
                  <a:srgbClr val="57585A"/>
                </a:solidFill>
                <a:latin typeface="Calibri Light" panose="020F0302020204030204"/>
                <a:cs typeface="Arial" pitchFamily="34" charset="0"/>
              </a:rPr>
              <a:t> AAC MEETING| </a:t>
            </a:r>
            <a:r>
              <a:rPr lang="en-US" b="1" dirty="0" smtClean="0">
                <a:solidFill>
                  <a:srgbClr val="57585A"/>
                </a:solidFill>
                <a:latin typeface="Calibri Light" panose="020F0302020204030204"/>
                <a:cs typeface="Arial" pitchFamily="34" charset="0"/>
              </a:rPr>
              <a:t>WEB CONFERENCE | </a:t>
            </a:r>
            <a:r>
              <a:rPr lang="en-US" b="1" dirty="0" smtClean="0">
                <a:solidFill>
                  <a:srgbClr val="57585A"/>
                </a:solidFill>
                <a:latin typeface="Calibri Light" panose="020F0302020204030204"/>
                <a:cs typeface="Arial" pitchFamily="34" charset="0"/>
              </a:rPr>
              <a:t>17</a:t>
            </a:r>
            <a:r>
              <a:rPr lang="en-US" b="1" baseline="30000" dirty="0" smtClean="0">
                <a:solidFill>
                  <a:srgbClr val="57585A"/>
                </a:solidFill>
                <a:latin typeface="Calibri Light" panose="020F0302020204030204"/>
                <a:cs typeface="Arial" pitchFamily="34" charset="0"/>
              </a:rPr>
              <a:t>th</a:t>
            </a:r>
            <a:r>
              <a:rPr lang="en-US" b="1" dirty="0" smtClean="0">
                <a:solidFill>
                  <a:srgbClr val="57585A"/>
                </a:solidFill>
                <a:latin typeface="Calibri Light" panose="020F0302020204030204"/>
                <a:cs typeface="Arial" pitchFamily="34" charset="0"/>
              </a:rPr>
              <a:t> December </a:t>
            </a:r>
            <a:r>
              <a:rPr lang="en-US" b="1" dirty="0" smtClean="0">
                <a:solidFill>
                  <a:srgbClr val="57585A"/>
                </a:solidFill>
                <a:latin typeface="Calibri Light" panose="020F0302020204030204"/>
                <a:cs typeface="Arial" pitchFamily="34" charset="0"/>
              </a:rPr>
              <a:t>2020</a:t>
            </a:r>
            <a:endParaRPr lang="en-US" b="1" dirty="0">
              <a:solidFill>
                <a:srgbClr val="57585A"/>
              </a:solidFill>
              <a:latin typeface="Calibri Light" panose="020F0302020204030204"/>
              <a:cs typeface="Arial" pitchFamily="34" charset="0"/>
            </a:endParaRPr>
          </a:p>
        </p:txBody>
      </p:sp>
      <p:pic>
        <p:nvPicPr>
          <p:cNvPr id="9" name="Picture 2" descr="D:\Utenti\149816\Documents\Mauro\Logo FV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248" y="477334"/>
            <a:ext cx="2884833" cy="64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2">
            <a:extLst>
              <a:ext uri="{FF2B5EF4-FFF2-40B4-BE49-F238E27FC236}">
                <a16:creationId xmlns:a16="http://schemas.microsoft.com/office/drawing/2014/main" id="{4347961C-93E2-477F-9016-FC5CF4C8A76E}"/>
              </a:ext>
            </a:extLst>
          </p:cNvPr>
          <p:cNvSpPr>
            <a:spLocks noChangeArrowheads="1"/>
          </p:cNvSpPr>
          <p:nvPr/>
        </p:nvSpPr>
        <p:spPr bwMode="auto">
          <a:xfrm>
            <a:off x="2733269" y="106883"/>
            <a:ext cx="8000998" cy="5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ctr">
            <a:sp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b="1" dirty="0" smtClean="0">
                <a:solidFill>
                  <a:srgbClr val="FF0000"/>
                </a:solidFill>
                <a:latin typeface="+mj-lt"/>
              </a:rPr>
              <a:t>AAC PROVISIONAL COMPOSITION</a:t>
            </a:r>
            <a:endParaRPr lang="it-IT" altLang="it-IT" sz="3200" b="1" dirty="0">
              <a:solidFill>
                <a:srgbClr val="FF0000"/>
              </a:solidFill>
              <a:latin typeface="+mj-lt"/>
            </a:endParaRPr>
          </a:p>
        </p:txBody>
      </p:sp>
      <p:pic>
        <p:nvPicPr>
          <p:cNvPr id="6" name="Picture 4" descr="D:\Utenti\149816\Documents\Mauro\PESCA\ARGOS\2020\ONLINE KOM 4 AGOSTO\all lo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434" y="6745219"/>
            <a:ext cx="6407150" cy="7747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10C5BAE-365C-4045-92F7-1335AE82D8E5}"/>
              </a:ext>
            </a:extLst>
          </p:cNvPr>
          <p:cNvSpPr txBox="1"/>
          <p:nvPr/>
        </p:nvSpPr>
        <p:spPr>
          <a:xfrm>
            <a:off x="119270" y="618196"/>
            <a:ext cx="13191297" cy="2246769"/>
          </a:xfrm>
          <a:prstGeom prst="rect">
            <a:avLst/>
          </a:prstGeom>
          <a:noFill/>
        </p:spPr>
        <p:txBody>
          <a:bodyPr wrap="square">
            <a:spAutoFit/>
          </a:bodyPr>
          <a:lstStyle/>
          <a:p>
            <a:pPr algn="ctr"/>
            <a:r>
              <a:rPr lang="en-US" sz="2800" b="1" dirty="0" smtClean="0">
                <a:latin typeface="+mj-lt"/>
              </a:rPr>
              <a:t>8</a:t>
            </a:r>
            <a:r>
              <a:rPr lang="en-US" sz="2800" b="1" dirty="0" smtClean="0">
                <a:latin typeface="+mj-lt"/>
              </a:rPr>
              <a:t> </a:t>
            </a:r>
            <a:r>
              <a:rPr lang="en-US" sz="2800" b="1" dirty="0" smtClean="0">
                <a:latin typeface="+mj-lt"/>
              </a:rPr>
              <a:t>out of 14 PPs identified </a:t>
            </a:r>
            <a:r>
              <a:rPr lang="en-US" sz="2800" b="1" dirty="0" smtClean="0">
                <a:latin typeface="+mj-lt"/>
              </a:rPr>
              <a:t>official TECHNICAL experts</a:t>
            </a:r>
            <a:endParaRPr lang="en-US" sz="2800" b="1" dirty="0" smtClean="0">
              <a:latin typeface="+mj-lt"/>
            </a:endParaRPr>
          </a:p>
          <a:p>
            <a:pPr algn="ctr"/>
            <a:r>
              <a:rPr lang="en-US" sz="2800" b="1" dirty="0" smtClean="0">
                <a:latin typeface="+mj-lt"/>
              </a:rPr>
              <a:t>ITA: </a:t>
            </a:r>
            <a:r>
              <a:rPr lang="en-US" sz="2800" b="1" dirty="0" smtClean="0">
                <a:latin typeface="+mj-lt"/>
              </a:rPr>
              <a:t>FVG</a:t>
            </a:r>
            <a:r>
              <a:rPr lang="en-US" sz="2800" b="1" dirty="0" smtClean="0">
                <a:latin typeface="+mj-lt"/>
              </a:rPr>
              <a:t>, </a:t>
            </a:r>
            <a:r>
              <a:rPr lang="en-US" sz="2800" b="1" dirty="0" smtClean="0">
                <a:latin typeface="+mj-lt"/>
              </a:rPr>
              <a:t>MARCHE, CNR </a:t>
            </a:r>
            <a:r>
              <a:rPr lang="en-US" sz="2800" b="1" dirty="0" smtClean="0">
                <a:latin typeface="+mj-lt"/>
              </a:rPr>
              <a:t>IRBIM, </a:t>
            </a:r>
            <a:endParaRPr lang="en-US" sz="2800" b="1" dirty="0" smtClean="0">
              <a:latin typeface="+mj-lt"/>
            </a:endParaRPr>
          </a:p>
          <a:p>
            <a:pPr algn="ctr"/>
            <a:r>
              <a:rPr lang="en-US" sz="2800" b="1" dirty="0" smtClean="0">
                <a:latin typeface="+mj-lt"/>
              </a:rPr>
              <a:t>HR: PGK, RERA, </a:t>
            </a:r>
            <a:r>
              <a:rPr lang="en-US" sz="2800" b="1" dirty="0" smtClean="0">
                <a:latin typeface="+mj-lt"/>
              </a:rPr>
              <a:t>ZADAR</a:t>
            </a:r>
            <a:r>
              <a:rPr lang="en-US" sz="2800" b="1" dirty="0" smtClean="0">
                <a:latin typeface="+mj-lt"/>
              </a:rPr>
              <a:t>, ŠIBENIK </a:t>
            </a:r>
            <a:r>
              <a:rPr lang="en-US" sz="2800" b="1" dirty="0" smtClean="0">
                <a:latin typeface="+mj-lt"/>
              </a:rPr>
              <a:t>KNIN, IOF </a:t>
            </a:r>
          </a:p>
          <a:p>
            <a:pPr algn="ctr"/>
            <a:endParaRPr lang="en-US" sz="2800" b="1" dirty="0" smtClean="0">
              <a:latin typeface="+mj-lt"/>
            </a:endParaRPr>
          </a:p>
          <a:p>
            <a:pPr algn="ctr"/>
            <a:r>
              <a:rPr lang="en-US" sz="2800" b="1" dirty="0" smtClean="0">
                <a:latin typeface="+mj-lt"/>
              </a:rPr>
              <a:t>CROATIAN </a:t>
            </a:r>
            <a:r>
              <a:rPr lang="en-US" sz="2800" b="1" dirty="0" smtClean="0">
                <a:latin typeface="+mj-lt"/>
              </a:rPr>
              <a:t>FISHERY-AQUACULTURE 2 REPRESENTATIVES</a:t>
            </a:r>
            <a:endParaRPr lang="en-US" sz="2800" b="1" dirty="0" smtClean="0">
              <a:latin typeface="+mj-lt"/>
            </a:endParaRPr>
          </a:p>
        </p:txBody>
      </p:sp>
      <p:pic>
        <p:nvPicPr>
          <p:cNvPr id="5" name="Immagine 4"/>
          <p:cNvPicPr>
            <a:picLocks noChangeAspect="1"/>
          </p:cNvPicPr>
          <p:nvPr/>
        </p:nvPicPr>
        <p:blipFill>
          <a:blip r:embed="rId4"/>
          <a:stretch>
            <a:fillRect/>
          </a:stretch>
        </p:blipFill>
        <p:spPr>
          <a:xfrm>
            <a:off x="4739314" y="2946724"/>
            <a:ext cx="3990964" cy="2956608"/>
          </a:xfrm>
          <a:prstGeom prst="rect">
            <a:avLst/>
          </a:prstGeom>
        </p:spPr>
      </p:pic>
    </p:spTree>
    <p:extLst>
      <p:ext uri="{BB962C8B-B14F-4D97-AF65-F5344CB8AC3E}">
        <p14:creationId xmlns:p14="http://schemas.microsoft.com/office/powerpoint/2010/main" val="294806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2">
            <a:extLst>
              <a:ext uri="{FF2B5EF4-FFF2-40B4-BE49-F238E27FC236}">
                <a16:creationId xmlns:a16="http://schemas.microsoft.com/office/drawing/2014/main" id="{4347961C-93E2-477F-9016-FC5CF4C8A76E}"/>
              </a:ext>
            </a:extLst>
          </p:cNvPr>
          <p:cNvSpPr>
            <a:spLocks noChangeArrowheads="1"/>
          </p:cNvSpPr>
          <p:nvPr/>
        </p:nvSpPr>
        <p:spPr bwMode="auto">
          <a:xfrm>
            <a:off x="2723330" y="167477"/>
            <a:ext cx="8000998" cy="53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ctr">
            <a:sp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2800" b="1" dirty="0" smtClean="0">
                <a:solidFill>
                  <a:srgbClr val="FF0000"/>
                </a:solidFill>
                <a:latin typeface="+mj-lt"/>
              </a:rPr>
              <a:t>MEMORANDUM SHORT REMINDS</a:t>
            </a:r>
            <a:endParaRPr lang="it-IT" altLang="it-IT" sz="2800" b="1" dirty="0">
              <a:solidFill>
                <a:srgbClr val="FF0000"/>
              </a:solidFill>
              <a:latin typeface="+mj-lt"/>
            </a:endParaRPr>
          </a:p>
        </p:txBody>
      </p:sp>
      <p:pic>
        <p:nvPicPr>
          <p:cNvPr id="6" name="Picture 4" descr="D:\Utenti\149816\Documents\Mauro\PESCA\ARGOS\2020\ONLINE KOM 4 AGOSTO\all lo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434" y="6745219"/>
            <a:ext cx="6407150" cy="7747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10C5BAE-365C-4045-92F7-1335AE82D8E5}"/>
              </a:ext>
            </a:extLst>
          </p:cNvPr>
          <p:cNvSpPr txBox="1"/>
          <p:nvPr/>
        </p:nvSpPr>
        <p:spPr>
          <a:xfrm>
            <a:off x="228598" y="727531"/>
            <a:ext cx="13000382" cy="5078313"/>
          </a:xfrm>
          <a:prstGeom prst="rect">
            <a:avLst/>
          </a:prstGeom>
          <a:noFill/>
        </p:spPr>
        <p:txBody>
          <a:bodyPr wrap="square">
            <a:spAutoFit/>
          </a:bodyPr>
          <a:lstStyle/>
          <a:p>
            <a:pPr marL="285750" indent="-285750" algn="ctr">
              <a:lnSpc>
                <a:spcPct val="150000"/>
              </a:lnSpc>
              <a:buFont typeface="Wingdings" panose="05000000000000000000" pitchFamily="2" charset="2"/>
              <a:buChar char="ü"/>
            </a:pPr>
            <a:r>
              <a:rPr lang="en-GB" sz="2400" dirty="0" smtClean="0"/>
              <a:t>AAC </a:t>
            </a:r>
            <a:r>
              <a:rPr lang="en-GB" sz="2400" dirty="0"/>
              <a:t>supervises technical-scientific project </a:t>
            </a:r>
            <a:r>
              <a:rPr lang="en-GB" sz="2400" dirty="0" smtClean="0"/>
              <a:t>topics and results</a:t>
            </a:r>
          </a:p>
          <a:p>
            <a:pPr marL="285750" indent="-285750" algn="ctr">
              <a:lnSpc>
                <a:spcPct val="150000"/>
              </a:lnSpc>
              <a:buFont typeface="Wingdings" panose="05000000000000000000" pitchFamily="2" charset="2"/>
              <a:buChar char="ü"/>
            </a:pPr>
            <a:r>
              <a:rPr lang="en-GB" sz="2400" dirty="0" smtClean="0"/>
              <a:t>18 TECHNICAL experts (4 from ITA-HR economic and social parts)</a:t>
            </a:r>
            <a:r>
              <a:rPr lang="en-GB" sz="2400" dirty="0"/>
              <a:t> </a:t>
            </a:r>
            <a:endParaRPr lang="en-GB" sz="2400" dirty="0" smtClean="0"/>
          </a:p>
          <a:p>
            <a:pPr marL="285750" indent="-285750" algn="ctr">
              <a:lnSpc>
                <a:spcPct val="150000"/>
              </a:lnSpc>
              <a:buFont typeface="Wingdings" panose="05000000000000000000" pitchFamily="2" charset="2"/>
              <a:buChar char="ü"/>
            </a:pPr>
            <a:r>
              <a:rPr lang="en-GB" sz="2400" dirty="0" smtClean="0"/>
              <a:t>6 AAC meetings (minimum </a:t>
            </a:r>
            <a:r>
              <a:rPr lang="en-GB" sz="2400" dirty="0"/>
              <a:t>of 12 </a:t>
            </a:r>
            <a:r>
              <a:rPr lang="en-GB" sz="2400" dirty="0" smtClean="0"/>
              <a:t>members)</a:t>
            </a:r>
          </a:p>
          <a:p>
            <a:pPr marL="285750" indent="-285750" algn="ctr">
              <a:lnSpc>
                <a:spcPct val="150000"/>
              </a:lnSpc>
              <a:buFont typeface="Wingdings" panose="05000000000000000000" pitchFamily="2" charset="2"/>
              <a:buChar char="ü"/>
            </a:pPr>
            <a:r>
              <a:rPr lang="en-US" sz="2400" dirty="0" smtClean="0"/>
              <a:t>Coordinated </a:t>
            </a:r>
            <a:r>
              <a:rPr lang="en-US" sz="2400" dirty="0"/>
              <a:t>by the </a:t>
            </a:r>
            <a:r>
              <a:rPr lang="en-US" sz="2400" dirty="0" smtClean="0"/>
              <a:t>“Coordinator” – PP1 Veneto region </a:t>
            </a:r>
            <a:r>
              <a:rPr lang="en-US" sz="2400" dirty="0"/>
              <a:t>technical expert, </a:t>
            </a:r>
            <a:r>
              <a:rPr lang="en-US" sz="2400" dirty="0" smtClean="0"/>
              <a:t>as a </a:t>
            </a:r>
            <a:r>
              <a:rPr lang="en-US" sz="2400" dirty="0"/>
              <a:t>connecting figure between the AAC and the SC</a:t>
            </a:r>
            <a:endParaRPr lang="en-US" sz="2400" dirty="0" smtClean="0"/>
          </a:p>
          <a:p>
            <a:pPr marL="285750" indent="-285750" algn="ctr">
              <a:lnSpc>
                <a:spcPct val="150000"/>
              </a:lnSpc>
              <a:buFont typeface="Wingdings" panose="05000000000000000000" pitchFamily="2" charset="2"/>
              <a:buChar char="ü"/>
            </a:pPr>
            <a:r>
              <a:rPr lang="en-US" sz="2400" dirty="0"/>
              <a:t>S</a:t>
            </a:r>
            <a:r>
              <a:rPr lang="en-US" sz="2400" dirty="0" smtClean="0"/>
              <a:t>upported </a:t>
            </a:r>
            <a:r>
              <a:rPr lang="en-US" sz="2400" dirty="0"/>
              <a:t>by </a:t>
            </a:r>
            <a:r>
              <a:rPr lang="en-US" sz="2400" dirty="0" smtClean="0"/>
              <a:t>the “Secretariat” – PP1 Veneto region staff</a:t>
            </a:r>
          </a:p>
          <a:p>
            <a:pPr marL="285750" indent="-285750" algn="ctr">
              <a:lnSpc>
                <a:spcPct val="150000"/>
              </a:lnSpc>
              <a:buFont typeface="Wingdings" panose="05000000000000000000" pitchFamily="2" charset="2"/>
              <a:buChar char="ü"/>
            </a:pPr>
            <a:r>
              <a:rPr lang="en-US" sz="2400" dirty="0" smtClean="0"/>
              <a:t>The </a:t>
            </a:r>
            <a:r>
              <a:rPr lang="en-US" sz="2400" dirty="0"/>
              <a:t>Coordinator is always supported by </a:t>
            </a:r>
            <a:r>
              <a:rPr lang="en-US" sz="2400" dirty="0" smtClean="0"/>
              <a:t>the Vice-coordinator, designated by FINAL AAC membership</a:t>
            </a:r>
          </a:p>
          <a:p>
            <a:pPr marL="285750" indent="-285750" algn="ctr">
              <a:lnSpc>
                <a:spcPct val="150000"/>
              </a:lnSpc>
              <a:buFont typeface="Wingdings" panose="05000000000000000000" pitchFamily="2" charset="2"/>
              <a:buChar char="ü"/>
            </a:pPr>
            <a:r>
              <a:rPr lang="en-US" sz="2400" dirty="0" smtClean="0"/>
              <a:t>All AAC activities and outputs are finally approved by the SC</a:t>
            </a:r>
          </a:p>
          <a:p>
            <a:pPr marL="285750" indent="-285750" algn="ctr">
              <a:lnSpc>
                <a:spcPct val="150000"/>
              </a:lnSpc>
              <a:buFont typeface="Wingdings" panose="05000000000000000000" pitchFamily="2" charset="2"/>
              <a:buChar char="ü"/>
            </a:pPr>
            <a:r>
              <a:rPr lang="en-US" sz="2400" dirty="0" smtClean="0"/>
              <a:t>Proposals outside the AAC works are managed by AAC coordinator</a:t>
            </a:r>
            <a:endParaRPr lang="en-GB" sz="2400" dirty="0" smtClean="0"/>
          </a:p>
        </p:txBody>
      </p:sp>
    </p:spTree>
    <p:extLst>
      <p:ext uri="{BB962C8B-B14F-4D97-AF65-F5344CB8AC3E}">
        <p14:creationId xmlns:p14="http://schemas.microsoft.com/office/powerpoint/2010/main" val="426809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2">
            <a:extLst>
              <a:ext uri="{FF2B5EF4-FFF2-40B4-BE49-F238E27FC236}">
                <a16:creationId xmlns:a16="http://schemas.microsoft.com/office/drawing/2014/main" id="{4347961C-93E2-477F-9016-FC5CF4C8A76E}"/>
              </a:ext>
            </a:extLst>
          </p:cNvPr>
          <p:cNvSpPr>
            <a:spLocks noChangeArrowheads="1"/>
          </p:cNvSpPr>
          <p:nvPr/>
        </p:nvSpPr>
        <p:spPr bwMode="auto">
          <a:xfrm>
            <a:off x="2753147" y="325541"/>
            <a:ext cx="8000998" cy="5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ctr">
            <a:sp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b="1" dirty="0" smtClean="0">
                <a:solidFill>
                  <a:srgbClr val="FF0000"/>
                </a:solidFill>
                <a:latin typeface="+mj-lt"/>
              </a:rPr>
              <a:t>AAC MEMORANDUM OF UNDERSTANDING</a:t>
            </a:r>
            <a:endParaRPr lang="it-IT" altLang="it-IT" sz="3200" b="1" dirty="0">
              <a:solidFill>
                <a:srgbClr val="FF0000"/>
              </a:solidFill>
              <a:latin typeface="+mj-lt"/>
            </a:endParaRPr>
          </a:p>
        </p:txBody>
      </p:sp>
      <p:pic>
        <p:nvPicPr>
          <p:cNvPr id="6" name="Picture 4" descr="D:\Utenti\149816\Documents\Mauro\PESCA\ARGOS\2020\ONLINE KOM 4 AGOSTO\all lo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434" y="6745219"/>
            <a:ext cx="6407150" cy="7747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10C5BAE-365C-4045-92F7-1335AE82D8E5}"/>
              </a:ext>
            </a:extLst>
          </p:cNvPr>
          <p:cNvSpPr txBox="1"/>
          <p:nvPr/>
        </p:nvSpPr>
        <p:spPr>
          <a:xfrm>
            <a:off x="129209" y="1313938"/>
            <a:ext cx="13191297" cy="461665"/>
          </a:xfrm>
          <a:prstGeom prst="rect">
            <a:avLst/>
          </a:prstGeom>
          <a:noFill/>
        </p:spPr>
        <p:txBody>
          <a:bodyPr wrap="square">
            <a:spAutoFit/>
          </a:bodyPr>
          <a:lstStyle/>
          <a:p>
            <a:pPr algn="ctr"/>
            <a:r>
              <a:rPr lang="en-US" sz="2400" b="1" dirty="0" smtClean="0">
                <a:latin typeface="+mj-lt"/>
              </a:rPr>
              <a:t>2 PARTNERS AGREED/PROPOSED MINOR CHANGES</a:t>
            </a:r>
            <a:endParaRPr lang="it-IT" sz="2400" b="1" dirty="0">
              <a:solidFill>
                <a:srgbClr val="FF0000"/>
              </a:solidFill>
              <a:latin typeface="+mj-lt"/>
            </a:endParaRPr>
          </a:p>
        </p:txBody>
      </p:sp>
      <p:sp>
        <p:nvSpPr>
          <p:cNvPr id="5" name="CasellaDiTesto 4">
            <a:extLst>
              <a:ext uri="{FF2B5EF4-FFF2-40B4-BE49-F238E27FC236}">
                <a16:creationId xmlns:a16="http://schemas.microsoft.com/office/drawing/2014/main" id="{110C5BAE-365C-4045-92F7-1335AE82D8E5}"/>
              </a:ext>
            </a:extLst>
          </p:cNvPr>
          <p:cNvSpPr txBox="1"/>
          <p:nvPr/>
        </p:nvSpPr>
        <p:spPr>
          <a:xfrm>
            <a:off x="132524" y="1863902"/>
            <a:ext cx="13191297" cy="3385542"/>
          </a:xfrm>
          <a:prstGeom prst="rect">
            <a:avLst/>
          </a:prstGeom>
          <a:noFill/>
        </p:spPr>
        <p:txBody>
          <a:bodyPr wrap="square">
            <a:spAutoFit/>
          </a:bodyPr>
          <a:lstStyle/>
          <a:p>
            <a:pPr algn="ctr"/>
            <a:r>
              <a:rPr lang="en-US" sz="2000" b="1" dirty="0">
                <a:latin typeface="+mj-lt"/>
              </a:rPr>
              <a:t>ARTICLE 6</a:t>
            </a:r>
          </a:p>
          <a:p>
            <a:pPr algn="ctr"/>
            <a:r>
              <a:rPr lang="en-US" sz="2000" b="1" dirty="0">
                <a:latin typeface="+mj-lt"/>
              </a:rPr>
              <a:t>MEETING </a:t>
            </a:r>
            <a:r>
              <a:rPr lang="en-US" sz="2000" b="1" dirty="0" smtClean="0">
                <a:latin typeface="+mj-lt"/>
              </a:rPr>
              <a:t>PROCEDURES</a:t>
            </a:r>
          </a:p>
          <a:p>
            <a:pPr algn="ctr"/>
            <a:r>
              <a:rPr lang="en-US" sz="2000" dirty="0">
                <a:latin typeface="+mj-lt"/>
              </a:rPr>
              <a:t>g)	The AAC secretariat prepares the minutes for all meetings and transmits them not later than </a:t>
            </a:r>
            <a:r>
              <a:rPr lang="en-US" sz="2000" strike="sngStrike" dirty="0" smtClean="0">
                <a:latin typeface="+mj-lt"/>
              </a:rPr>
              <a:t>ten</a:t>
            </a:r>
            <a:r>
              <a:rPr lang="en-US" sz="2000" dirty="0" smtClean="0">
                <a:latin typeface="+mj-lt"/>
              </a:rPr>
              <a:t> </a:t>
            </a:r>
            <a:r>
              <a:rPr lang="en-US" sz="2000" b="1" dirty="0" smtClean="0">
                <a:solidFill>
                  <a:srgbClr val="FF0000"/>
                </a:solidFill>
                <a:latin typeface="+mj-lt"/>
              </a:rPr>
              <a:t>twenty</a:t>
            </a:r>
            <a:r>
              <a:rPr lang="en-US" sz="2000" dirty="0" smtClean="0">
                <a:latin typeface="+mj-lt"/>
              </a:rPr>
              <a:t> </a:t>
            </a:r>
            <a:r>
              <a:rPr lang="en-US" sz="2000" dirty="0">
                <a:latin typeface="+mj-lt"/>
              </a:rPr>
              <a:t>working days after the end of the meetings to the members. The members of the AAC can submit additions to the minutes within ten working days of receipt of the minute. The minutes are considered accepted if no member of the AAC submits an objection in writing within ten working days of receipt of the minutes.  If a member of the AAC submits a written objection to the content of the minutes by this deadline, the Coordinator determines which decision making process has to be taken for a positive solution. The Coordinator informs the members immediately of the results of the process.</a:t>
            </a:r>
          </a:p>
          <a:p>
            <a:pPr marL="457200" indent="-457200" algn="ctr">
              <a:buAutoNum type="alphaLcParenR" startAt="8"/>
            </a:pPr>
            <a:r>
              <a:rPr lang="en-US" sz="2000" b="1" dirty="0" smtClean="0">
                <a:solidFill>
                  <a:srgbClr val="FF0000"/>
                </a:solidFill>
                <a:latin typeface="+mj-lt"/>
              </a:rPr>
              <a:t>In </a:t>
            </a:r>
            <a:r>
              <a:rPr lang="en-US" sz="2000" b="1" dirty="0">
                <a:solidFill>
                  <a:srgbClr val="FF0000"/>
                </a:solidFill>
                <a:latin typeface="+mj-lt"/>
              </a:rPr>
              <a:t>case of necessity or particular urgency, the terms referred to in letters e) and f) of this article </a:t>
            </a:r>
            <a:r>
              <a:rPr lang="en-US" sz="2000" b="1" dirty="0" smtClean="0">
                <a:latin typeface="+mj-lt"/>
              </a:rPr>
              <a:t>(15 DAYS) </a:t>
            </a:r>
          </a:p>
          <a:p>
            <a:pPr algn="ctr"/>
            <a:r>
              <a:rPr lang="en-US" sz="2000" b="1" dirty="0" smtClean="0">
                <a:solidFill>
                  <a:srgbClr val="FF0000"/>
                </a:solidFill>
                <a:latin typeface="+mj-lt"/>
              </a:rPr>
              <a:t>may </a:t>
            </a:r>
            <a:r>
              <a:rPr lang="en-US" sz="2000" b="1" dirty="0">
                <a:solidFill>
                  <a:srgbClr val="FF0000"/>
                </a:solidFill>
                <a:latin typeface="+mj-lt"/>
              </a:rPr>
              <a:t>be reduced by half.</a:t>
            </a:r>
          </a:p>
          <a:p>
            <a:pPr algn="ctr"/>
            <a:endParaRPr lang="en-US" sz="1400" b="1" dirty="0">
              <a:latin typeface="+mj-lt"/>
            </a:endParaRPr>
          </a:p>
        </p:txBody>
      </p:sp>
    </p:spTree>
    <p:extLst>
      <p:ext uri="{BB962C8B-B14F-4D97-AF65-F5344CB8AC3E}">
        <p14:creationId xmlns:p14="http://schemas.microsoft.com/office/powerpoint/2010/main" val="326920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2">
            <a:extLst>
              <a:ext uri="{FF2B5EF4-FFF2-40B4-BE49-F238E27FC236}">
                <a16:creationId xmlns:a16="http://schemas.microsoft.com/office/drawing/2014/main" id="{4347961C-93E2-477F-9016-FC5CF4C8A76E}"/>
              </a:ext>
            </a:extLst>
          </p:cNvPr>
          <p:cNvSpPr>
            <a:spLocks noChangeArrowheads="1"/>
          </p:cNvSpPr>
          <p:nvPr/>
        </p:nvSpPr>
        <p:spPr bwMode="auto">
          <a:xfrm>
            <a:off x="2753147" y="96944"/>
            <a:ext cx="8000998" cy="5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66" tIns="52683" rIns="105366" bIns="52683" anchor="ctr">
            <a:sp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b="1" dirty="0" smtClean="0">
                <a:solidFill>
                  <a:srgbClr val="FF0000"/>
                </a:solidFill>
                <a:latin typeface="+mj-lt"/>
              </a:rPr>
              <a:t>DEADLINES</a:t>
            </a:r>
            <a:endParaRPr lang="it-IT" altLang="it-IT" sz="3200" b="1" dirty="0">
              <a:solidFill>
                <a:srgbClr val="FF0000"/>
              </a:solidFill>
              <a:latin typeface="+mj-lt"/>
            </a:endParaRPr>
          </a:p>
        </p:txBody>
      </p:sp>
      <p:pic>
        <p:nvPicPr>
          <p:cNvPr id="6" name="Picture 4" descr="D:\Utenti\149816\Documents\Mauro\PESCA\ARGOS\2020\ONLINE KOM 4 AGOSTO\all lo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434" y="6745219"/>
            <a:ext cx="6407150" cy="7747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10C5BAE-365C-4045-92F7-1335AE82D8E5}"/>
              </a:ext>
            </a:extLst>
          </p:cNvPr>
          <p:cNvSpPr txBox="1"/>
          <p:nvPr/>
        </p:nvSpPr>
        <p:spPr>
          <a:xfrm>
            <a:off x="129209" y="568502"/>
            <a:ext cx="13191297" cy="2308324"/>
          </a:xfrm>
          <a:prstGeom prst="rect">
            <a:avLst/>
          </a:prstGeom>
          <a:noFill/>
        </p:spPr>
        <p:txBody>
          <a:bodyPr wrap="square">
            <a:spAutoFit/>
          </a:bodyPr>
          <a:lstStyle/>
          <a:p>
            <a:pPr algn="ctr">
              <a:lnSpc>
                <a:spcPct val="150000"/>
              </a:lnSpc>
            </a:pPr>
            <a:r>
              <a:rPr lang="en-US" sz="2400" b="1" dirty="0" smtClean="0">
                <a:latin typeface="+mj-lt"/>
              </a:rPr>
              <a:t>Memorandum of understanding SIGNED by all provisional members by </a:t>
            </a:r>
            <a:r>
              <a:rPr lang="en-US" sz="2400" b="1" dirty="0" smtClean="0">
                <a:solidFill>
                  <a:srgbClr val="FF0000"/>
                </a:solidFill>
                <a:latin typeface="+mj-lt"/>
              </a:rPr>
              <a:t>22</a:t>
            </a:r>
            <a:r>
              <a:rPr lang="en-US" sz="2400" b="1" baseline="30000" dirty="0">
                <a:solidFill>
                  <a:srgbClr val="FF0000"/>
                </a:solidFill>
                <a:latin typeface="+mj-lt"/>
              </a:rPr>
              <a:t>n</a:t>
            </a:r>
            <a:r>
              <a:rPr lang="en-US" sz="2400" b="1" baseline="30000" dirty="0" smtClean="0">
                <a:solidFill>
                  <a:srgbClr val="FF0000"/>
                </a:solidFill>
                <a:latin typeface="+mj-lt"/>
              </a:rPr>
              <a:t>d</a:t>
            </a:r>
            <a:r>
              <a:rPr lang="en-US" sz="2400" b="1" dirty="0" smtClean="0">
                <a:solidFill>
                  <a:srgbClr val="FF0000"/>
                </a:solidFill>
                <a:latin typeface="+mj-lt"/>
              </a:rPr>
              <a:t> December 2020</a:t>
            </a:r>
          </a:p>
          <a:p>
            <a:pPr algn="ctr">
              <a:lnSpc>
                <a:spcPct val="150000"/>
              </a:lnSpc>
            </a:pPr>
            <a:r>
              <a:rPr lang="en-US" sz="2400" b="1" dirty="0" smtClean="0">
                <a:latin typeface="+mj-lt"/>
              </a:rPr>
              <a:t>Memorandum </a:t>
            </a:r>
            <a:r>
              <a:rPr lang="en-US" sz="2400" b="1" dirty="0">
                <a:latin typeface="+mj-lt"/>
              </a:rPr>
              <a:t>of understanding </a:t>
            </a:r>
            <a:r>
              <a:rPr lang="en-US" sz="2400" b="1" dirty="0" smtClean="0">
                <a:latin typeface="+mj-lt"/>
              </a:rPr>
              <a:t>DELIVERY by </a:t>
            </a:r>
            <a:r>
              <a:rPr lang="en-US" sz="2400" b="1" dirty="0" smtClean="0">
                <a:solidFill>
                  <a:srgbClr val="FF0000"/>
                </a:solidFill>
                <a:latin typeface="+mj-lt"/>
              </a:rPr>
              <a:t>31</a:t>
            </a:r>
            <a:r>
              <a:rPr lang="en-US" sz="2400" b="1" baseline="30000" dirty="0" smtClean="0">
                <a:solidFill>
                  <a:srgbClr val="FF0000"/>
                </a:solidFill>
                <a:latin typeface="+mj-lt"/>
              </a:rPr>
              <a:t>st</a:t>
            </a:r>
            <a:r>
              <a:rPr lang="en-US" sz="2400" b="1" dirty="0" smtClean="0">
                <a:solidFill>
                  <a:srgbClr val="FF0000"/>
                </a:solidFill>
                <a:latin typeface="+mj-lt"/>
              </a:rPr>
              <a:t> </a:t>
            </a:r>
            <a:r>
              <a:rPr lang="en-US" sz="2400" b="1" dirty="0">
                <a:solidFill>
                  <a:srgbClr val="FF0000"/>
                </a:solidFill>
                <a:latin typeface="+mj-lt"/>
              </a:rPr>
              <a:t>December </a:t>
            </a:r>
            <a:r>
              <a:rPr lang="en-US" sz="2400" b="1" dirty="0" smtClean="0">
                <a:solidFill>
                  <a:srgbClr val="FF0000"/>
                </a:solidFill>
                <a:latin typeface="+mj-lt"/>
              </a:rPr>
              <a:t>2020</a:t>
            </a:r>
          </a:p>
          <a:p>
            <a:pPr algn="ctr">
              <a:lnSpc>
                <a:spcPct val="150000"/>
              </a:lnSpc>
            </a:pPr>
            <a:r>
              <a:rPr lang="en-US" sz="2400" b="1" dirty="0" smtClean="0">
                <a:solidFill>
                  <a:srgbClr val="0070C0"/>
                </a:solidFill>
                <a:latin typeface="+mj-lt"/>
              </a:rPr>
              <a:t>FINAL AAC composition: </a:t>
            </a:r>
            <a:r>
              <a:rPr lang="en-US" sz="2400" b="1" dirty="0" smtClean="0">
                <a:solidFill>
                  <a:srgbClr val="FF0000"/>
                </a:solidFill>
                <a:latin typeface="+mj-lt"/>
              </a:rPr>
              <a:t>30 March 2021</a:t>
            </a:r>
          </a:p>
          <a:p>
            <a:pPr algn="ctr">
              <a:lnSpc>
                <a:spcPct val="150000"/>
              </a:lnSpc>
            </a:pPr>
            <a:r>
              <a:rPr lang="en-US" sz="2400" b="1" dirty="0" smtClean="0">
                <a:solidFill>
                  <a:srgbClr val="0070C0"/>
                </a:solidFill>
                <a:latin typeface="+mj-lt"/>
              </a:rPr>
              <a:t>2</a:t>
            </a:r>
            <a:r>
              <a:rPr lang="en-US" sz="2400" b="1" baseline="30000" dirty="0" smtClean="0">
                <a:solidFill>
                  <a:srgbClr val="0070C0"/>
                </a:solidFill>
                <a:latin typeface="+mj-lt"/>
              </a:rPr>
              <a:t>nd</a:t>
            </a:r>
            <a:r>
              <a:rPr lang="en-US" sz="2400" b="1" dirty="0" smtClean="0">
                <a:solidFill>
                  <a:srgbClr val="0070C0"/>
                </a:solidFill>
                <a:latin typeface="+mj-lt"/>
              </a:rPr>
              <a:t> AAC meeting: </a:t>
            </a:r>
            <a:r>
              <a:rPr lang="en-US" sz="2400" b="1" dirty="0" smtClean="0">
                <a:solidFill>
                  <a:srgbClr val="FF0000"/>
                </a:solidFill>
                <a:latin typeface="+mj-lt"/>
              </a:rPr>
              <a:t>10 April 2021</a:t>
            </a:r>
            <a:endParaRPr lang="en-US" sz="2400" b="1" dirty="0">
              <a:solidFill>
                <a:srgbClr val="FF0000"/>
              </a:solidFill>
              <a:latin typeface="+mj-lt"/>
            </a:endParaRPr>
          </a:p>
        </p:txBody>
      </p:sp>
      <p:pic>
        <p:nvPicPr>
          <p:cNvPr id="2" name="Immagine 1"/>
          <p:cNvPicPr>
            <a:picLocks noChangeAspect="1"/>
          </p:cNvPicPr>
          <p:nvPr/>
        </p:nvPicPr>
        <p:blipFill>
          <a:blip r:embed="rId4"/>
          <a:stretch>
            <a:fillRect/>
          </a:stretch>
        </p:blipFill>
        <p:spPr>
          <a:xfrm>
            <a:off x="4739314" y="2946724"/>
            <a:ext cx="3990964" cy="2956608"/>
          </a:xfrm>
          <a:prstGeom prst="rect">
            <a:avLst/>
          </a:prstGeom>
        </p:spPr>
      </p:pic>
    </p:spTree>
    <p:extLst>
      <p:ext uri="{BB962C8B-B14F-4D97-AF65-F5344CB8AC3E}">
        <p14:creationId xmlns:p14="http://schemas.microsoft.com/office/powerpoint/2010/main" val="1150883762"/>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 Italy-Croatia Program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1562</TotalTime>
  <Words>397</Words>
  <Application>Microsoft Office PowerPoint</Application>
  <PresentationFormat>Personalizzato</PresentationFormat>
  <Paragraphs>36</Paragraphs>
  <Slides>5</Slides>
  <Notes>4</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5</vt:i4>
      </vt:variant>
    </vt:vector>
  </HeadingPairs>
  <TitlesOfParts>
    <vt:vector size="11" baseType="lpstr">
      <vt:lpstr>Arial</vt:lpstr>
      <vt:lpstr>Calibri</vt:lpstr>
      <vt:lpstr>Calibri Light</vt:lpstr>
      <vt:lpstr>Wingdings</vt:lpstr>
      <vt:lpstr>Tema di Office</vt:lpstr>
      <vt:lpstr>Theme - Italy-Croatia Programme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Ciocca</dc:creator>
  <cp:lastModifiedBy>Cosolo Mauro</cp:lastModifiedBy>
  <cp:revision>104</cp:revision>
  <dcterms:created xsi:type="dcterms:W3CDTF">2018-02-22T16:39:05Z</dcterms:created>
  <dcterms:modified xsi:type="dcterms:W3CDTF">2020-12-15T14:46:39Z</dcterms:modified>
</cp:coreProperties>
</file>