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58" r:id="rId14"/>
  </p:sldIdLst>
  <p:sldSz cx="9144000" cy="6858000" type="screen4x3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91DCA-8D47-4EAF-B408-CB3A934DB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04754D-2B96-41AF-BA87-04B1BAD750CD}">
      <dgm:prSet phldrT="[Testo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it-IT" b="1" dirty="0" smtClean="0"/>
            <a:t>Engagement and support</a:t>
          </a:r>
          <a:endParaRPr lang="it-IT" b="1" dirty="0"/>
        </a:p>
      </dgm:t>
    </dgm:pt>
    <dgm:pt modelId="{D2C49E13-FF28-435E-8626-ABF11F299E6F}" type="parTrans" cxnId="{E3195269-98A6-4F00-9D10-C37443F5FC46}">
      <dgm:prSet/>
      <dgm:spPr/>
      <dgm:t>
        <a:bodyPr/>
        <a:lstStyle/>
        <a:p>
          <a:endParaRPr lang="it-IT"/>
        </a:p>
      </dgm:t>
    </dgm:pt>
    <dgm:pt modelId="{2FE3F94C-C463-493D-BC7D-4A1914C9A44E}" type="sibTrans" cxnId="{E3195269-98A6-4F00-9D10-C37443F5FC46}">
      <dgm:prSet/>
      <dgm:spPr/>
      <dgm:t>
        <a:bodyPr/>
        <a:lstStyle/>
        <a:p>
          <a:endParaRPr lang="it-IT"/>
        </a:p>
      </dgm:t>
    </dgm:pt>
    <dgm:pt modelId="{9ECD2817-9BDA-4A79-BC4E-ADFD763B9D54}">
      <dgm:prSet phldrT="[Testo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Liaison and interaction with modular projects and their local and transnational networks, with the purpose of community building, </a:t>
          </a:r>
          <a:r>
            <a:rPr lang="en-GB" dirty="0" smtClean="0"/>
            <a:t>as well as helping them to interact with each other and their target audiences</a:t>
          </a:r>
          <a:endParaRPr lang="it-IT" dirty="0"/>
        </a:p>
      </dgm:t>
    </dgm:pt>
    <dgm:pt modelId="{50E6D68F-6B71-46CA-AC8D-1B2410F04E28}" type="parTrans" cxnId="{436B6EFD-FBEF-4C87-B7B9-D4B4DB9CA5A1}">
      <dgm:prSet/>
      <dgm:spPr/>
      <dgm:t>
        <a:bodyPr/>
        <a:lstStyle/>
        <a:p>
          <a:endParaRPr lang="it-IT"/>
        </a:p>
      </dgm:t>
    </dgm:pt>
    <dgm:pt modelId="{DBD425AE-5BA0-4929-B887-9CA31B2DC541}" type="sibTrans" cxnId="{436B6EFD-FBEF-4C87-B7B9-D4B4DB9CA5A1}">
      <dgm:prSet/>
      <dgm:spPr/>
      <dgm:t>
        <a:bodyPr/>
        <a:lstStyle/>
        <a:p>
          <a:endParaRPr lang="it-IT"/>
        </a:p>
      </dgm:t>
    </dgm:pt>
    <dgm:pt modelId="{85B9C4FA-9677-4E08-A5B3-848FC23CEB8F}">
      <dgm:prSet phldrT="[Testo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b="1" dirty="0" err="1" smtClean="0"/>
            <a:t>Communication</a:t>
          </a:r>
          <a:endParaRPr lang="it-IT" b="1" dirty="0"/>
        </a:p>
      </dgm:t>
    </dgm:pt>
    <dgm:pt modelId="{2159AE1B-041C-467C-8420-A7FC8AA87D18}" type="parTrans" cxnId="{A33B5A02-AA92-42B7-AA1B-FE149D58377E}">
      <dgm:prSet/>
      <dgm:spPr/>
      <dgm:t>
        <a:bodyPr/>
        <a:lstStyle/>
        <a:p>
          <a:endParaRPr lang="it-IT"/>
        </a:p>
      </dgm:t>
    </dgm:pt>
    <dgm:pt modelId="{5800F59F-40AC-4985-86EB-6F8690693145}" type="sibTrans" cxnId="{A33B5A02-AA92-42B7-AA1B-FE149D58377E}">
      <dgm:prSet/>
      <dgm:spPr/>
      <dgm:t>
        <a:bodyPr/>
        <a:lstStyle/>
        <a:p>
          <a:endParaRPr lang="it-IT"/>
        </a:p>
      </dgm:t>
    </dgm:pt>
    <dgm:pt modelId="{7A606C7E-F743-4E60-859E-AEF1CF271E49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en-GB" dirty="0" smtClean="0"/>
            <a:t>Web spaces for interaction and dissemination among researchers, practitioners, and policy makers</a:t>
          </a:r>
          <a:endParaRPr lang="it-IT" dirty="0"/>
        </a:p>
      </dgm:t>
    </dgm:pt>
    <dgm:pt modelId="{7ED87406-87D7-4962-9987-B5EA97FF47E0}" type="parTrans" cxnId="{41829090-9DB2-4D2B-B4C4-0F948E6BB747}">
      <dgm:prSet/>
      <dgm:spPr/>
      <dgm:t>
        <a:bodyPr/>
        <a:lstStyle/>
        <a:p>
          <a:endParaRPr lang="it-IT"/>
        </a:p>
      </dgm:t>
    </dgm:pt>
    <dgm:pt modelId="{D554EEDC-6C25-4BD3-BDBC-673DE23C699E}" type="sibTrans" cxnId="{41829090-9DB2-4D2B-B4C4-0F948E6BB747}">
      <dgm:prSet/>
      <dgm:spPr/>
      <dgm:t>
        <a:bodyPr/>
        <a:lstStyle/>
        <a:p>
          <a:endParaRPr lang="it-IT"/>
        </a:p>
      </dgm:t>
    </dgm:pt>
    <dgm:pt modelId="{68C8C510-58D0-4603-A44D-800933C32A14}">
      <dgm:prSet phldrT="[Testo]"/>
      <dgm:spPr/>
      <dgm:t>
        <a:bodyPr/>
        <a:lstStyle/>
        <a:p>
          <a:r>
            <a:rPr lang="it-IT" b="1" dirty="0" err="1" smtClean="0"/>
            <a:t>Attaining</a:t>
          </a:r>
          <a:r>
            <a:rPr lang="it-IT" b="1" dirty="0" smtClean="0"/>
            <a:t> impact</a:t>
          </a:r>
          <a:endParaRPr lang="it-IT" b="1" dirty="0"/>
        </a:p>
      </dgm:t>
    </dgm:pt>
    <dgm:pt modelId="{0E31F33F-BB43-41C1-86BD-DD5E2A4E114A}" type="parTrans" cxnId="{7F482B0D-FEB9-4860-B530-C9399BA49C65}">
      <dgm:prSet/>
      <dgm:spPr/>
      <dgm:t>
        <a:bodyPr/>
        <a:lstStyle/>
        <a:p>
          <a:endParaRPr lang="it-IT"/>
        </a:p>
      </dgm:t>
    </dgm:pt>
    <dgm:pt modelId="{BD8A7705-C145-40A5-8871-DB6529BECA73}" type="sibTrans" cxnId="{7F482B0D-FEB9-4860-B530-C9399BA49C65}">
      <dgm:prSet/>
      <dgm:spPr/>
      <dgm:t>
        <a:bodyPr/>
        <a:lstStyle/>
        <a:p>
          <a:endParaRPr lang="it-IT"/>
        </a:p>
      </dgm:t>
    </dgm:pt>
    <dgm:pt modelId="{5A72792D-786A-48E4-BF86-4B95F0A017AC}">
      <dgm:prSet phldrT="[Testo]"/>
      <dgm:spPr/>
      <dgm:t>
        <a:bodyPr/>
        <a:lstStyle/>
        <a:p>
          <a:r>
            <a:rPr lang="en-GB" dirty="0" smtClean="0"/>
            <a:t>Identification of opportunities to extend the most prominent results across the MED space and the EU thematic policy agendas</a:t>
          </a:r>
          <a:endParaRPr lang="it-IT" dirty="0"/>
        </a:p>
      </dgm:t>
    </dgm:pt>
    <dgm:pt modelId="{30D4A8AC-2FF8-4E9C-97F2-4D4E132A4C6F}" type="parTrans" cxnId="{882FD4D7-9978-4DE7-9234-3F03CCF69296}">
      <dgm:prSet/>
      <dgm:spPr/>
      <dgm:t>
        <a:bodyPr/>
        <a:lstStyle/>
        <a:p>
          <a:endParaRPr lang="it-IT"/>
        </a:p>
      </dgm:t>
    </dgm:pt>
    <dgm:pt modelId="{559D403D-1C84-4F12-8AD3-732062FB968A}" type="sibTrans" cxnId="{882FD4D7-9978-4DE7-9234-3F03CCF69296}">
      <dgm:prSet/>
      <dgm:spPr/>
      <dgm:t>
        <a:bodyPr/>
        <a:lstStyle/>
        <a:p>
          <a:endParaRPr lang="it-IT"/>
        </a:p>
      </dgm:t>
    </dgm:pt>
    <dgm:pt modelId="{7B1115C3-EA0A-4633-AEB6-28CF3920C1BC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en-GB" dirty="0" smtClean="0"/>
            <a:t>Regular events at the local, national and international levels</a:t>
          </a:r>
          <a:endParaRPr lang="it-IT" dirty="0"/>
        </a:p>
      </dgm:t>
    </dgm:pt>
    <dgm:pt modelId="{EFBE5A25-2582-403D-A117-EB3CC26D9886}" type="parTrans" cxnId="{5D1A8975-F5FA-433D-99C4-71DFE49A7D8A}">
      <dgm:prSet/>
      <dgm:spPr/>
      <dgm:t>
        <a:bodyPr/>
        <a:lstStyle/>
        <a:p>
          <a:endParaRPr lang="it-IT"/>
        </a:p>
      </dgm:t>
    </dgm:pt>
    <dgm:pt modelId="{C6DCED3D-50F5-4928-BE1D-C0FB82FD5F2B}" type="sibTrans" cxnId="{5D1A8975-F5FA-433D-99C4-71DFE49A7D8A}">
      <dgm:prSet/>
      <dgm:spPr/>
      <dgm:t>
        <a:bodyPr/>
        <a:lstStyle/>
        <a:p>
          <a:endParaRPr lang="it-IT"/>
        </a:p>
      </dgm:t>
    </dgm:pt>
    <dgm:pt modelId="{53D2B960-53BE-4700-9794-AFEFA2F1C090}" type="pres">
      <dgm:prSet presAssocID="{C4691DCA-8D47-4EAF-B408-CB3A934DB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AE2F0A-E42D-4CCF-B524-F83DC0094522}" type="pres">
      <dgm:prSet presAssocID="{F804754D-2B96-41AF-BA87-04B1BAD750CD}" presName="composite" presStyleCnt="0"/>
      <dgm:spPr/>
    </dgm:pt>
    <dgm:pt modelId="{F9C8E7AA-77F5-48A2-8F7F-7BC02B7CDFED}" type="pres">
      <dgm:prSet presAssocID="{F804754D-2B96-41AF-BA87-04B1BAD750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4F923-C613-4604-A26B-1414931BAE49}" type="pres">
      <dgm:prSet presAssocID="{F804754D-2B96-41AF-BA87-04B1BAD750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17D7EE-9F97-4151-B066-ADBC746D980A}" type="pres">
      <dgm:prSet presAssocID="{2FE3F94C-C463-493D-BC7D-4A1914C9A44E}" presName="sp" presStyleCnt="0"/>
      <dgm:spPr/>
    </dgm:pt>
    <dgm:pt modelId="{1201E382-4811-493E-BE21-EE273B2E564F}" type="pres">
      <dgm:prSet presAssocID="{85B9C4FA-9677-4E08-A5B3-848FC23CEB8F}" presName="composite" presStyleCnt="0"/>
      <dgm:spPr/>
    </dgm:pt>
    <dgm:pt modelId="{94EB05C0-563D-463A-86B5-A5E64BAED37C}" type="pres">
      <dgm:prSet presAssocID="{85B9C4FA-9677-4E08-A5B3-848FC23CEB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DDC062-E5A3-4120-87F9-F4F6E44D23B5}" type="pres">
      <dgm:prSet presAssocID="{85B9C4FA-9677-4E08-A5B3-848FC23CEB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E3E795-3D9D-4686-8FD1-EC3D14DD8E28}" type="pres">
      <dgm:prSet presAssocID="{5800F59F-40AC-4985-86EB-6F8690693145}" presName="sp" presStyleCnt="0"/>
      <dgm:spPr/>
    </dgm:pt>
    <dgm:pt modelId="{0EF2E991-10D4-4BC7-AEA2-2DB77136E97D}" type="pres">
      <dgm:prSet presAssocID="{68C8C510-58D0-4603-A44D-800933C32A14}" presName="composite" presStyleCnt="0"/>
      <dgm:spPr/>
    </dgm:pt>
    <dgm:pt modelId="{E4F0A30B-AABA-4710-AA8A-83A629E01261}" type="pres">
      <dgm:prSet presAssocID="{68C8C510-58D0-4603-A44D-800933C32A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2DB50-AE9E-45A6-8993-8502533A9F6A}" type="pres">
      <dgm:prSet presAssocID="{68C8C510-58D0-4603-A44D-800933C32A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2FD4D7-9978-4DE7-9234-3F03CCF69296}" srcId="{68C8C510-58D0-4603-A44D-800933C32A14}" destId="{5A72792D-786A-48E4-BF86-4B95F0A017AC}" srcOrd="0" destOrd="0" parTransId="{30D4A8AC-2FF8-4E9C-97F2-4D4E132A4C6F}" sibTransId="{559D403D-1C84-4F12-8AD3-732062FB968A}"/>
    <dgm:cxn modelId="{50EBCA6F-CA37-42A6-B5D5-19D5D7FAF2BE}" type="presOf" srcId="{9ECD2817-9BDA-4A79-BC4E-ADFD763B9D54}" destId="{BD24F923-C613-4604-A26B-1414931BAE49}" srcOrd="0" destOrd="0" presId="urn:microsoft.com/office/officeart/2005/8/layout/chevron2"/>
    <dgm:cxn modelId="{41829090-9DB2-4D2B-B4C4-0F948E6BB747}" srcId="{85B9C4FA-9677-4E08-A5B3-848FC23CEB8F}" destId="{7A606C7E-F743-4E60-859E-AEF1CF271E49}" srcOrd="0" destOrd="0" parTransId="{7ED87406-87D7-4962-9987-B5EA97FF47E0}" sibTransId="{D554EEDC-6C25-4BD3-BDBC-673DE23C699E}"/>
    <dgm:cxn modelId="{A33B5A02-AA92-42B7-AA1B-FE149D58377E}" srcId="{C4691DCA-8D47-4EAF-B408-CB3A934DB4A1}" destId="{85B9C4FA-9677-4E08-A5B3-848FC23CEB8F}" srcOrd="1" destOrd="0" parTransId="{2159AE1B-041C-467C-8420-A7FC8AA87D18}" sibTransId="{5800F59F-40AC-4985-86EB-6F8690693145}"/>
    <dgm:cxn modelId="{0FCF16F9-76D9-4076-90BB-07AB8E7266F8}" type="presOf" srcId="{7A606C7E-F743-4E60-859E-AEF1CF271E49}" destId="{6BDDC062-E5A3-4120-87F9-F4F6E44D23B5}" srcOrd="0" destOrd="0" presId="urn:microsoft.com/office/officeart/2005/8/layout/chevron2"/>
    <dgm:cxn modelId="{5D1A8975-F5FA-433D-99C4-71DFE49A7D8A}" srcId="{85B9C4FA-9677-4E08-A5B3-848FC23CEB8F}" destId="{7B1115C3-EA0A-4633-AEB6-28CF3920C1BC}" srcOrd="1" destOrd="0" parTransId="{EFBE5A25-2582-403D-A117-EB3CC26D9886}" sibTransId="{C6DCED3D-50F5-4928-BE1D-C0FB82FD5F2B}"/>
    <dgm:cxn modelId="{FFB24F46-2809-4F6A-8A8B-8B78284DF6AE}" type="presOf" srcId="{7B1115C3-EA0A-4633-AEB6-28CF3920C1BC}" destId="{6BDDC062-E5A3-4120-87F9-F4F6E44D23B5}" srcOrd="0" destOrd="1" presId="urn:microsoft.com/office/officeart/2005/8/layout/chevron2"/>
    <dgm:cxn modelId="{7F482B0D-FEB9-4860-B530-C9399BA49C65}" srcId="{C4691DCA-8D47-4EAF-B408-CB3A934DB4A1}" destId="{68C8C510-58D0-4603-A44D-800933C32A14}" srcOrd="2" destOrd="0" parTransId="{0E31F33F-BB43-41C1-86BD-DD5E2A4E114A}" sibTransId="{BD8A7705-C145-40A5-8871-DB6529BECA73}"/>
    <dgm:cxn modelId="{E3195269-98A6-4F00-9D10-C37443F5FC46}" srcId="{C4691DCA-8D47-4EAF-B408-CB3A934DB4A1}" destId="{F804754D-2B96-41AF-BA87-04B1BAD750CD}" srcOrd="0" destOrd="0" parTransId="{D2C49E13-FF28-435E-8626-ABF11F299E6F}" sibTransId="{2FE3F94C-C463-493D-BC7D-4A1914C9A44E}"/>
    <dgm:cxn modelId="{8307A146-8EE3-4670-9C32-68543B8700A4}" type="presOf" srcId="{C4691DCA-8D47-4EAF-B408-CB3A934DB4A1}" destId="{53D2B960-53BE-4700-9794-AFEFA2F1C090}" srcOrd="0" destOrd="0" presId="urn:microsoft.com/office/officeart/2005/8/layout/chevron2"/>
    <dgm:cxn modelId="{95EC1807-FCD3-42BE-A7C8-25A6DC6C9910}" type="presOf" srcId="{F804754D-2B96-41AF-BA87-04B1BAD750CD}" destId="{F9C8E7AA-77F5-48A2-8F7F-7BC02B7CDFED}" srcOrd="0" destOrd="0" presId="urn:microsoft.com/office/officeart/2005/8/layout/chevron2"/>
    <dgm:cxn modelId="{4A326547-6C6F-43E2-B3E4-86D2C04D0128}" type="presOf" srcId="{68C8C510-58D0-4603-A44D-800933C32A14}" destId="{E4F0A30B-AABA-4710-AA8A-83A629E01261}" srcOrd="0" destOrd="0" presId="urn:microsoft.com/office/officeart/2005/8/layout/chevron2"/>
    <dgm:cxn modelId="{8B206039-5698-44B5-8BE4-5561273AADD8}" type="presOf" srcId="{5A72792D-786A-48E4-BF86-4B95F0A017AC}" destId="{D3B2DB50-AE9E-45A6-8993-8502533A9F6A}" srcOrd="0" destOrd="0" presId="urn:microsoft.com/office/officeart/2005/8/layout/chevron2"/>
    <dgm:cxn modelId="{5EEACB4F-1CFE-4056-BAC1-C27C3E09A18E}" type="presOf" srcId="{85B9C4FA-9677-4E08-A5B3-848FC23CEB8F}" destId="{94EB05C0-563D-463A-86B5-A5E64BAED37C}" srcOrd="0" destOrd="0" presId="urn:microsoft.com/office/officeart/2005/8/layout/chevron2"/>
    <dgm:cxn modelId="{436B6EFD-FBEF-4C87-B7B9-D4B4DB9CA5A1}" srcId="{F804754D-2B96-41AF-BA87-04B1BAD750CD}" destId="{9ECD2817-9BDA-4A79-BC4E-ADFD763B9D54}" srcOrd="0" destOrd="0" parTransId="{50E6D68F-6B71-46CA-AC8D-1B2410F04E28}" sibTransId="{DBD425AE-5BA0-4929-B887-9CA31B2DC541}"/>
    <dgm:cxn modelId="{741BF54D-0F63-4FBB-922A-E6F0F81D1BB0}" type="presParOf" srcId="{53D2B960-53BE-4700-9794-AFEFA2F1C090}" destId="{3DAE2F0A-E42D-4CCF-B524-F83DC0094522}" srcOrd="0" destOrd="0" presId="urn:microsoft.com/office/officeart/2005/8/layout/chevron2"/>
    <dgm:cxn modelId="{AD6A818B-8F37-4AD9-9698-DE27E8A86535}" type="presParOf" srcId="{3DAE2F0A-E42D-4CCF-B524-F83DC0094522}" destId="{F9C8E7AA-77F5-48A2-8F7F-7BC02B7CDFED}" srcOrd="0" destOrd="0" presId="urn:microsoft.com/office/officeart/2005/8/layout/chevron2"/>
    <dgm:cxn modelId="{2EDF6495-F49A-4603-BE3E-BC2CF486DB0D}" type="presParOf" srcId="{3DAE2F0A-E42D-4CCF-B524-F83DC0094522}" destId="{BD24F923-C613-4604-A26B-1414931BAE49}" srcOrd="1" destOrd="0" presId="urn:microsoft.com/office/officeart/2005/8/layout/chevron2"/>
    <dgm:cxn modelId="{48F548F2-EF60-4585-A2F4-89185A312087}" type="presParOf" srcId="{53D2B960-53BE-4700-9794-AFEFA2F1C090}" destId="{9017D7EE-9F97-4151-B066-ADBC746D980A}" srcOrd="1" destOrd="0" presId="urn:microsoft.com/office/officeart/2005/8/layout/chevron2"/>
    <dgm:cxn modelId="{93D4298C-FC13-4578-8AF6-4DB458C816EB}" type="presParOf" srcId="{53D2B960-53BE-4700-9794-AFEFA2F1C090}" destId="{1201E382-4811-493E-BE21-EE273B2E564F}" srcOrd="2" destOrd="0" presId="urn:microsoft.com/office/officeart/2005/8/layout/chevron2"/>
    <dgm:cxn modelId="{4AFD0C9D-FDAB-41FE-9646-79300B4DA6BB}" type="presParOf" srcId="{1201E382-4811-493E-BE21-EE273B2E564F}" destId="{94EB05C0-563D-463A-86B5-A5E64BAED37C}" srcOrd="0" destOrd="0" presId="urn:microsoft.com/office/officeart/2005/8/layout/chevron2"/>
    <dgm:cxn modelId="{3CF34960-7EEF-4731-BD16-048D30143984}" type="presParOf" srcId="{1201E382-4811-493E-BE21-EE273B2E564F}" destId="{6BDDC062-E5A3-4120-87F9-F4F6E44D23B5}" srcOrd="1" destOrd="0" presId="urn:microsoft.com/office/officeart/2005/8/layout/chevron2"/>
    <dgm:cxn modelId="{CB56EECF-D716-4DCD-8995-5034EC0F1FDA}" type="presParOf" srcId="{53D2B960-53BE-4700-9794-AFEFA2F1C090}" destId="{7DE3E795-3D9D-4686-8FD1-EC3D14DD8E28}" srcOrd="3" destOrd="0" presId="urn:microsoft.com/office/officeart/2005/8/layout/chevron2"/>
    <dgm:cxn modelId="{8BF48EAC-BC07-4DC3-9648-DC6959AD7384}" type="presParOf" srcId="{53D2B960-53BE-4700-9794-AFEFA2F1C090}" destId="{0EF2E991-10D4-4BC7-AEA2-2DB77136E97D}" srcOrd="4" destOrd="0" presId="urn:microsoft.com/office/officeart/2005/8/layout/chevron2"/>
    <dgm:cxn modelId="{4BFFF245-0F54-4FFC-8272-099CFF53596D}" type="presParOf" srcId="{0EF2E991-10D4-4BC7-AEA2-2DB77136E97D}" destId="{E4F0A30B-AABA-4710-AA8A-83A629E01261}" srcOrd="0" destOrd="0" presId="urn:microsoft.com/office/officeart/2005/8/layout/chevron2"/>
    <dgm:cxn modelId="{552BDCED-8F00-4A42-AD6F-04C2650871EB}" type="presParOf" srcId="{0EF2E991-10D4-4BC7-AEA2-2DB77136E97D}" destId="{D3B2DB50-AE9E-45A6-8993-8502533A9F6A}" srcOrd="1" destOrd="0" presId="urn:microsoft.com/office/officeart/2005/8/layout/chevron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91DCA-8D47-4EAF-B408-CB3A934DB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04754D-2B96-41AF-BA87-04B1BAD750CD}">
      <dgm:prSet phldrT="[Testo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it-IT" b="1" dirty="0" smtClean="0"/>
            <a:t>Engagement and support</a:t>
          </a:r>
          <a:endParaRPr lang="it-IT" b="1" dirty="0"/>
        </a:p>
      </dgm:t>
    </dgm:pt>
    <dgm:pt modelId="{D2C49E13-FF28-435E-8626-ABF11F299E6F}" type="parTrans" cxnId="{E3195269-98A6-4F00-9D10-C37443F5FC46}">
      <dgm:prSet/>
      <dgm:spPr/>
      <dgm:t>
        <a:bodyPr/>
        <a:lstStyle/>
        <a:p>
          <a:endParaRPr lang="it-IT"/>
        </a:p>
      </dgm:t>
    </dgm:pt>
    <dgm:pt modelId="{2FE3F94C-C463-493D-BC7D-4A1914C9A44E}" type="sibTrans" cxnId="{E3195269-98A6-4F00-9D10-C37443F5FC46}">
      <dgm:prSet/>
      <dgm:spPr/>
      <dgm:t>
        <a:bodyPr/>
        <a:lstStyle/>
        <a:p>
          <a:endParaRPr lang="it-IT"/>
        </a:p>
      </dgm:t>
    </dgm:pt>
    <dgm:pt modelId="{9ECD2817-9BDA-4A79-BC4E-ADFD763B9D54}">
      <dgm:prSet phldrT="[Testo]"/>
      <dgm:spPr>
        <a:ln>
          <a:solidFill>
            <a:srgbClr val="FFC000"/>
          </a:solidFill>
        </a:ln>
      </dgm:spPr>
      <dgm:t>
        <a:bodyPr/>
        <a:lstStyle/>
        <a:p>
          <a:r>
            <a:rPr lang="it-IT" dirty="0" smtClean="0"/>
            <a:t>TALIA International seminar (</a:t>
          </a:r>
          <a:r>
            <a:rPr lang="it-IT" dirty="0" err="1" smtClean="0"/>
            <a:t>Ljubljana</a:t>
          </a:r>
          <a:r>
            <a:rPr lang="it-IT" dirty="0" smtClean="0"/>
            <a:t>, </a:t>
          </a:r>
          <a:r>
            <a:rPr lang="it-IT" dirty="0" err="1" smtClean="0"/>
            <a:t>October</a:t>
          </a:r>
          <a:r>
            <a:rPr lang="it-IT" dirty="0" smtClean="0"/>
            <a:t> 2017)</a:t>
          </a:r>
          <a:endParaRPr lang="it-IT" dirty="0"/>
        </a:p>
      </dgm:t>
    </dgm:pt>
    <dgm:pt modelId="{50E6D68F-6B71-46CA-AC8D-1B2410F04E28}" type="parTrans" cxnId="{436B6EFD-FBEF-4C87-B7B9-D4B4DB9CA5A1}">
      <dgm:prSet/>
      <dgm:spPr/>
      <dgm:t>
        <a:bodyPr/>
        <a:lstStyle/>
        <a:p>
          <a:endParaRPr lang="it-IT"/>
        </a:p>
      </dgm:t>
    </dgm:pt>
    <dgm:pt modelId="{DBD425AE-5BA0-4929-B887-9CA31B2DC541}" type="sibTrans" cxnId="{436B6EFD-FBEF-4C87-B7B9-D4B4DB9CA5A1}">
      <dgm:prSet/>
      <dgm:spPr/>
      <dgm:t>
        <a:bodyPr/>
        <a:lstStyle/>
        <a:p>
          <a:endParaRPr lang="it-IT"/>
        </a:p>
      </dgm:t>
    </dgm:pt>
    <dgm:pt modelId="{85B9C4FA-9677-4E08-A5B3-848FC23CEB8F}">
      <dgm:prSet phldrT="[Testo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b="1" dirty="0" err="1" smtClean="0"/>
            <a:t>Communication</a:t>
          </a:r>
          <a:endParaRPr lang="it-IT" b="1" dirty="0"/>
        </a:p>
      </dgm:t>
    </dgm:pt>
    <dgm:pt modelId="{2159AE1B-041C-467C-8420-A7FC8AA87D18}" type="parTrans" cxnId="{A33B5A02-AA92-42B7-AA1B-FE149D58377E}">
      <dgm:prSet/>
      <dgm:spPr/>
      <dgm:t>
        <a:bodyPr/>
        <a:lstStyle/>
        <a:p>
          <a:endParaRPr lang="it-IT"/>
        </a:p>
      </dgm:t>
    </dgm:pt>
    <dgm:pt modelId="{5800F59F-40AC-4985-86EB-6F8690693145}" type="sibTrans" cxnId="{A33B5A02-AA92-42B7-AA1B-FE149D58377E}">
      <dgm:prSet/>
      <dgm:spPr/>
      <dgm:t>
        <a:bodyPr/>
        <a:lstStyle/>
        <a:p>
          <a:endParaRPr lang="it-IT"/>
        </a:p>
      </dgm:t>
    </dgm:pt>
    <dgm:pt modelId="{7A606C7E-F743-4E60-859E-AEF1CF271E49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en-GB" dirty="0" smtClean="0"/>
            <a:t>Newsletters</a:t>
          </a:r>
          <a:endParaRPr lang="it-IT" dirty="0"/>
        </a:p>
      </dgm:t>
    </dgm:pt>
    <dgm:pt modelId="{7ED87406-87D7-4962-9987-B5EA97FF47E0}" type="parTrans" cxnId="{41829090-9DB2-4D2B-B4C4-0F948E6BB747}">
      <dgm:prSet/>
      <dgm:spPr/>
      <dgm:t>
        <a:bodyPr/>
        <a:lstStyle/>
        <a:p>
          <a:endParaRPr lang="it-IT"/>
        </a:p>
      </dgm:t>
    </dgm:pt>
    <dgm:pt modelId="{D554EEDC-6C25-4BD3-BDBC-673DE23C699E}" type="sibTrans" cxnId="{41829090-9DB2-4D2B-B4C4-0F948E6BB747}">
      <dgm:prSet/>
      <dgm:spPr/>
      <dgm:t>
        <a:bodyPr/>
        <a:lstStyle/>
        <a:p>
          <a:endParaRPr lang="it-IT"/>
        </a:p>
      </dgm:t>
    </dgm:pt>
    <dgm:pt modelId="{68C8C510-58D0-4603-A44D-800933C32A14}">
      <dgm:prSet phldrT="[Testo]"/>
      <dgm:spPr/>
      <dgm:t>
        <a:bodyPr/>
        <a:lstStyle/>
        <a:p>
          <a:r>
            <a:rPr lang="it-IT" b="1" dirty="0" err="1" smtClean="0"/>
            <a:t>Attaining</a:t>
          </a:r>
          <a:r>
            <a:rPr lang="it-IT" b="1" dirty="0" smtClean="0"/>
            <a:t> impact</a:t>
          </a:r>
          <a:endParaRPr lang="it-IT" b="1" dirty="0"/>
        </a:p>
      </dgm:t>
    </dgm:pt>
    <dgm:pt modelId="{0E31F33F-BB43-41C1-86BD-DD5E2A4E114A}" type="parTrans" cxnId="{7F482B0D-FEB9-4860-B530-C9399BA49C65}">
      <dgm:prSet/>
      <dgm:spPr/>
      <dgm:t>
        <a:bodyPr/>
        <a:lstStyle/>
        <a:p>
          <a:endParaRPr lang="it-IT"/>
        </a:p>
      </dgm:t>
    </dgm:pt>
    <dgm:pt modelId="{BD8A7705-C145-40A5-8871-DB6529BECA73}" type="sibTrans" cxnId="{7F482B0D-FEB9-4860-B530-C9399BA49C65}">
      <dgm:prSet/>
      <dgm:spPr/>
      <dgm:t>
        <a:bodyPr/>
        <a:lstStyle/>
        <a:p>
          <a:endParaRPr lang="it-IT"/>
        </a:p>
      </dgm:t>
    </dgm:pt>
    <dgm:pt modelId="{5A72792D-786A-48E4-BF86-4B95F0A017AC}">
      <dgm:prSet phldrT="[Testo]"/>
      <dgm:spPr/>
      <dgm:t>
        <a:bodyPr/>
        <a:lstStyle/>
        <a:p>
          <a:r>
            <a:rPr lang="en-GB" dirty="0" smtClean="0"/>
            <a:t>Policy briefs</a:t>
          </a:r>
          <a:endParaRPr lang="it-IT" dirty="0"/>
        </a:p>
      </dgm:t>
    </dgm:pt>
    <dgm:pt modelId="{30D4A8AC-2FF8-4E9C-97F2-4D4E132A4C6F}" type="parTrans" cxnId="{882FD4D7-9978-4DE7-9234-3F03CCF69296}">
      <dgm:prSet/>
      <dgm:spPr/>
      <dgm:t>
        <a:bodyPr/>
        <a:lstStyle/>
        <a:p>
          <a:endParaRPr lang="it-IT"/>
        </a:p>
      </dgm:t>
    </dgm:pt>
    <dgm:pt modelId="{559D403D-1C84-4F12-8AD3-732062FB968A}" type="sibTrans" cxnId="{882FD4D7-9978-4DE7-9234-3F03CCF69296}">
      <dgm:prSet/>
      <dgm:spPr/>
      <dgm:t>
        <a:bodyPr/>
        <a:lstStyle/>
        <a:p>
          <a:endParaRPr lang="it-IT"/>
        </a:p>
      </dgm:t>
    </dgm:pt>
    <dgm:pt modelId="{A0CDA311-8C40-4DDB-8253-D54F8464FA15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 smtClean="0"/>
            <a:t>Community </a:t>
          </a:r>
          <a:r>
            <a:rPr lang="it-IT" dirty="0" err="1" smtClean="0"/>
            <a:t>YearBook</a:t>
          </a:r>
          <a:endParaRPr lang="it-IT" dirty="0"/>
        </a:p>
      </dgm:t>
    </dgm:pt>
    <dgm:pt modelId="{F72741B7-1F81-412D-8BC3-F6185BAEF9F2}" type="parTrans" cxnId="{381B00D2-34CD-4DAD-840A-FC55F58E1809}">
      <dgm:prSet/>
      <dgm:spPr/>
      <dgm:t>
        <a:bodyPr/>
        <a:lstStyle/>
        <a:p>
          <a:endParaRPr lang="it-IT"/>
        </a:p>
      </dgm:t>
    </dgm:pt>
    <dgm:pt modelId="{8ABC86AF-875A-4C92-93D4-83894D98A9D1}" type="sibTrans" cxnId="{381B00D2-34CD-4DAD-840A-FC55F58E1809}">
      <dgm:prSet/>
      <dgm:spPr/>
      <dgm:t>
        <a:bodyPr/>
        <a:lstStyle/>
        <a:p>
          <a:endParaRPr lang="it-IT"/>
        </a:p>
      </dgm:t>
    </dgm:pt>
    <dgm:pt modelId="{2362D594-8BC5-4B85-B8D4-5EBED97D94B8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 smtClean="0"/>
            <a:t>Project </a:t>
          </a:r>
          <a:r>
            <a:rPr lang="it-IT" dirty="0" err="1" smtClean="0"/>
            <a:t>cases</a:t>
          </a:r>
          <a:endParaRPr lang="it-IT" dirty="0"/>
        </a:p>
      </dgm:t>
    </dgm:pt>
    <dgm:pt modelId="{D5FC6BD0-A468-456C-8356-46799E68145A}" type="parTrans" cxnId="{D2387D4F-9F90-4E00-85FB-26BE0AE28FB0}">
      <dgm:prSet/>
      <dgm:spPr/>
      <dgm:t>
        <a:bodyPr/>
        <a:lstStyle/>
        <a:p>
          <a:endParaRPr lang="it-IT"/>
        </a:p>
      </dgm:t>
    </dgm:pt>
    <dgm:pt modelId="{C6F0B53A-BBC4-47C4-AB9A-8EB7FAC85BBC}" type="sibTrans" cxnId="{D2387D4F-9F90-4E00-85FB-26BE0AE28FB0}">
      <dgm:prSet/>
      <dgm:spPr/>
      <dgm:t>
        <a:bodyPr/>
        <a:lstStyle/>
        <a:p>
          <a:endParaRPr lang="it-IT"/>
        </a:p>
      </dgm:t>
    </dgm:pt>
    <dgm:pt modelId="{5FA82AA7-A0E9-4F76-8F93-10E29CB6A697}">
      <dgm:prSet phldrT="[Testo]"/>
      <dgm:spPr/>
      <dgm:t>
        <a:bodyPr/>
        <a:lstStyle/>
        <a:p>
          <a:r>
            <a:rPr lang="it-IT" dirty="0" err="1" smtClean="0"/>
            <a:t>Semantic</a:t>
          </a:r>
          <a:r>
            <a:rPr lang="it-IT" dirty="0" smtClean="0"/>
            <a:t> </a:t>
          </a:r>
          <a:r>
            <a:rPr lang="it-IT" dirty="0" err="1" smtClean="0"/>
            <a:t>framework</a:t>
          </a:r>
          <a:endParaRPr lang="it-IT" dirty="0"/>
        </a:p>
      </dgm:t>
    </dgm:pt>
    <dgm:pt modelId="{D7445E5F-FC83-45F1-8D59-F70A52C90805}" type="parTrans" cxnId="{D7648D71-4899-4F48-A3AE-4052972D4F67}">
      <dgm:prSet/>
      <dgm:spPr/>
      <dgm:t>
        <a:bodyPr/>
        <a:lstStyle/>
        <a:p>
          <a:endParaRPr lang="it-IT"/>
        </a:p>
      </dgm:t>
    </dgm:pt>
    <dgm:pt modelId="{AD67F134-8F40-4FE9-9445-C59AA5571901}" type="sibTrans" cxnId="{D7648D71-4899-4F48-A3AE-4052972D4F67}">
      <dgm:prSet/>
      <dgm:spPr/>
      <dgm:t>
        <a:bodyPr/>
        <a:lstStyle/>
        <a:p>
          <a:endParaRPr lang="it-IT"/>
        </a:p>
      </dgm:t>
    </dgm:pt>
    <dgm:pt modelId="{79F51FC2-6A11-4AC2-BA4A-5CA0F4EB2AAC}">
      <dgm:prSet phldrT="[Testo]"/>
      <dgm:spPr/>
      <dgm:t>
        <a:bodyPr/>
        <a:lstStyle/>
        <a:p>
          <a:r>
            <a:rPr lang="it-IT" dirty="0" err="1" smtClean="0"/>
            <a:t>Thematic</a:t>
          </a:r>
          <a:r>
            <a:rPr lang="it-IT" dirty="0" smtClean="0"/>
            <a:t> </a:t>
          </a:r>
          <a:r>
            <a:rPr lang="it-IT" dirty="0" err="1" smtClean="0"/>
            <a:t>mapping</a:t>
          </a:r>
          <a:endParaRPr lang="it-IT" dirty="0"/>
        </a:p>
      </dgm:t>
    </dgm:pt>
    <dgm:pt modelId="{A9139502-CEE4-4FD5-A809-5810828A5B7C}" type="parTrans" cxnId="{96ACD400-5000-4B24-AE69-D5FAF7D6416F}">
      <dgm:prSet/>
      <dgm:spPr/>
      <dgm:t>
        <a:bodyPr/>
        <a:lstStyle/>
        <a:p>
          <a:endParaRPr lang="it-IT"/>
        </a:p>
      </dgm:t>
    </dgm:pt>
    <dgm:pt modelId="{D600F041-A463-445C-BCF6-60C7294891BD}" type="sibTrans" cxnId="{96ACD400-5000-4B24-AE69-D5FAF7D6416F}">
      <dgm:prSet/>
      <dgm:spPr/>
      <dgm:t>
        <a:bodyPr/>
        <a:lstStyle/>
        <a:p>
          <a:endParaRPr lang="it-IT"/>
        </a:p>
      </dgm:t>
    </dgm:pt>
    <dgm:pt modelId="{FAEBAC70-D358-4505-BF6A-DDD4266AF737}">
      <dgm:prSet phldrT="[Testo]"/>
      <dgm:spPr/>
      <dgm:t>
        <a:bodyPr/>
        <a:lstStyle/>
        <a:p>
          <a:r>
            <a:rPr lang="it-IT" dirty="0" smtClean="0"/>
            <a:t>Learning </a:t>
          </a:r>
          <a:r>
            <a:rPr lang="it-IT" dirty="0" err="1" smtClean="0"/>
            <a:t>toolkit</a:t>
          </a:r>
          <a:endParaRPr lang="it-IT" dirty="0"/>
        </a:p>
      </dgm:t>
    </dgm:pt>
    <dgm:pt modelId="{350C2699-0866-418D-8972-AFF4FAAC7EB2}" type="parTrans" cxnId="{2E662DF0-A72D-46DF-8112-F145B1843367}">
      <dgm:prSet/>
      <dgm:spPr/>
      <dgm:t>
        <a:bodyPr/>
        <a:lstStyle/>
        <a:p>
          <a:endParaRPr lang="it-IT"/>
        </a:p>
      </dgm:t>
    </dgm:pt>
    <dgm:pt modelId="{A9A038F5-C4B6-4BF2-B4C5-989D9B0361E8}" type="sibTrans" cxnId="{2E662DF0-A72D-46DF-8112-F145B1843367}">
      <dgm:prSet/>
      <dgm:spPr/>
      <dgm:t>
        <a:bodyPr/>
        <a:lstStyle/>
        <a:p>
          <a:endParaRPr lang="it-IT"/>
        </a:p>
      </dgm:t>
    </dgm:pt>
    <dgm:pt modelId="{45AEB5AE-FAE0-49A3-9435-CD71075F11C9}">
      <dgm:prSet phldrT="[Testo]"/>
      <dgm:spPr>
        <a:ln>
          <a:solidFill>
            <a:srgbClr val="FFC000"/>
          </a:solidFill>
        </a:ln>
      </dgm:spPr>
      <dgm:t>
        <a:bodyPr/>
        <a:lstStyle/>
        <a:p>
          <a:r>
            <a:rPr lang="it-IT" dirty="0" err="1" smtClean="0"/>
            <a:t>Study</a:t>
          </a:r>
          <a:r>
            <a:rPr lang="it-IT" dirty="0" smtClean="0"/>
            <a:t> </a:t>
          </a:r>
          <a:r>
            <a:rPr lang="it-IT" dirty="0" err="1" smtClean="0"/>
            <a:t>visit</a:t>
          </a:r>
          <a:r>
            <a:rPr lang="it-IT" dirty="0" smtClean="0"/>
            <a:t> to </a:t>
          </a:r>
          <a:r>
            <a:rPr lang="it-IT" dirty="0" err="1" smtClean="0"/>
            <a:t>vertical</a:t>
          </a:r>
          <a:r>
            <a:rPr lang="it-IT" dirty="0" smtClean="0"/>
            <a:t> </a:t>
          </a:r>
          <a:r>
            <a:rPr lang="it-IT" dirty="0" err="1" smtClean="0"/>
            <a:t>project</a:t>
          </a:r>
          <a:r>
            <a:rPr lang="it-IT" dirty="0" smtClean="0"/>
            <a:t> (Puglia, March 2017) </a:t>
          </a:r>
          <a:endParaRPr lang="it-IT" dirty="0"/>
        </a:p>
      </dgm:t>
    </dgm:pt>
    <dgm:pt modelId="{A197B7E4-DA82-4722-B3A6-17857DCBA2E1}" type="sibTrans" cxnId="{39993C6D-3391-4453-A927-46CFA90D47A7}">
      <dgm:prSet/>
      <dgm:spPr/>
      <dgm:t>
        <a:bodyPr/>
        <a:lstStyle/>
        <a:p>
          <a:endParaRPr lang="it-IT"/>
        </a:p>
      </dgm:t>
    </dgm:pt>
    <dgm:pt modelId="{2CF80CCB-F476-4956-9136-4AD293CC927B}" type="parTrans" cxnId="{39993C6D-3391-4453-A927-46CFA90D47A7}">
      <dgm:prSet/>
      <dgm:spPr/>
      <dgm:t>
        <a:bodyPr/>
        <a:lstStyle/>
        <a:p>
          <a:endParaRPr lang="it-IT"/>
        </a:p>
      </dgm:t>
    </dgm:pt>
    <dgm:pt modelId="{81ABEAA1-AD55-4FA7-A351-1286ABBA7D63}">
      <dgm:prSet phldrT="[Testo]"/>
      <dgm:spPr>
        <a:ln>
          <a:solidFill>
            <a:srgbClr val="FFC000"/>
          </a:solidFill>
        </a:ln>
      </dgm:spPr>
      <dgm:t>
        <a:bodyPr/>
        <a:lstStyle/>
        <a:p>
          <a:r>
            <a:rPr lang="it-IT" dirty="0" err="1" smtClean="0"/>
            <a:t>Interreg</a:t>
          </a:r>
          <a:r>
            <a:rPr lang="it-IT" dirty="0" smtClean="0"/>
            <a:t> MED Programme Made in MED (Rome, April 2018)</a:t>
          </a:r>
          <a:endParaRPr lang="it-IT" dirty="0"/>
        </a:p>
      </dgm:t>
    </dgm:pt>
    <dgm:pt modelId="{0697135D-2242-430D-BA03-AC7733C24C2E}" type="sibTrans" cxnId="{61EA62B2-1BC7-4C96-AB41-3D37BCA85FEA}">
      <dgm:prSet/>
      <dgm:spPr/>
      <dgm:t>
        <a:bodyPr/>
        <a:lstStyle/>
        <a:p>
          <a:endParaRPr lang="it-IT"/>
        </a:p>
      </dgm:t>
    </dgm:pt>
    <dgm:pt modelId="{A84E61B5-1D21-4500-8C9D-784631997E58}" type="parTrans" cxnId="{61EA62B2-1BC7-4C96-AB41-3D37BCA85FEA}">
      <dgm:prSet/>
      <dgm:spPr/>
      <dgm:t>
        <a:bodyPr/>
        <a:lstStyle/>
        <a:p>
          <a:endParaRPr lang="it-IT"/>
        </a:p>
      </dgm:t>
    </dgm:pt>
    <dgm:pt modelId="{53D2B960-53BE-4700-9794-AFEFA2F1C090}" type="pres">
      <dgm:prSet presAssocID="{C4691DCA-8D47-4EAF-B408-CB3A934DB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AE2F0A-E42D-4CCF-B524-F83DC0094522}" type="pres">
      <dgm:prSet presAssocID="{F804754D-2B96-41AF-BA87-04B1BAD750CD}" presName="composite" presStyleCnt="0"/>
      <dgm:spPr/>
    </dgm:pt>
    <dgm:pt modelId="{F9C8E7AA-77F5-48A2-8F7F-7BC02B7CDFED}" type="pres">
      <dgm:prSet presAssocID="{F804754D-2B96-41AF-BA87-04B1BAD750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4F923-C613-4604-A26B-1414931BAE49}" type="pres">
      <dgm:prSet presAssocID="{F804754D-2B96-41AF-BA87-04B1BAD750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17D7EE-9F97-4151-B066-ADBC746D980A}" type="pres">
      <dgm:prSet presAssocID="{2FE3F94C-C463-493D-BC7D-4A1914C9A44E}" presName="sp" presStyleCnt="0"/>
      <dgm:spPr/>
    </dgm:pt>
    <dgm:pt modelId="{1201E382-4811-493E-BE21-EE273B2E564F}" type="pres">
      <dgm:prSet presAssocID="{85B9C4FA-9677-4E08-A5B3-848FC23CEB8F}" presName="composite" presStyleCnt="0"/>
      <dgm:spPr/>
    </dgm:pt>
    <dgm:pt modelId="{94EB05C0-563D-463A-86B5-A5E64BAED37C}" type="pres">
      <dgm:prSet presAssocID="{85B9C4FA-9677-4E08-A5B3-848FC23CEB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DDC062-E5A3-4120-87F9-F4F6E44D23B5}" type="pres">
      <dgm:prSet presAssocID="{85B9C4FA-9677-4E08-A5B3-848FC23CEB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E3E795-3D9D-4686-8FD1-EC3D14DD8E28}" type="pres">
      <dgm:prSet presAssocID="{5800F59F-40AC-4985-86EB-6F8690693145}" presName="sp" presStyleCnt="0"/>
      <dgm:spPr/>
    </dgm:pt>
    <dgm:pt modelId="{0EF2E991-10D4-4BC7-AEA2-2DB77136E97D}" type="pres">
      <dgm:prSet presAssocID="{68C8C510-58D0-4603-A44D-800933C32A14}" presName="composite" presStyleCnt="0"/>
      <dgm:spPr/>
    </dgm:pt>
    <dgm:pt modelId="{E4F0A30B-AABA-4710-AA8A-83A629E01261}" type="pres">
      <dgm:prSet presAssocID="{68C8C510-58D0-4603-A44D-800933C32A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2DB50-AE9E-45A6-8993-8502533A9F6A}" type="pres">
      <dgm:prSet presAssocID="{68C8C510-58D0-4603-A44D-800933C32A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829090-9DB2-4D2B-B4C4-0F948E6BB747}" srcId="{85B9C4FA-9677-4E08-A5B3-848FC23CEB8F}" destId="{7A606C7E-F743-4E60-859E-AEF1CF271E49}" srcOrd="0" destOrd="0" parTransId="{7ED87406-87D7-4962-9987-B5EA97FF47E0}" sibTransId="{D554EEDC-6C25-4BD3-BDBC-673DE23C699E}"/>
    <dgm:cxn modelId="{D56D1432-78F5-43D7-8CFC-D8220DEFDC59}" type="presOf" srcId="{2362D594-8BC5-4B85-B8D4-5EBED97D94B8}" destId="{6BDDC062-E5A3-4120-87F9-F4F6E44D23B5}" srcOrd="0" destOrd="2" presId="urn:microsoft.com/office/officeart/2005/8/layout/chevron2"/>
    <dgm:cxn modelId="{E3195269-98A6-4F00-9D10-C37443F5FC46}" srcId="{C4691DCA-8D47-4EAF-B408-CB3A934DB4A1}" destId="{F804754D-2B96-41AF-BA87-04B1BAD750CD}" srcOrd="0" destOrd="0" parTransId="{D2C49E13-FF28-435E-8626-ABF11F299E6F}" sibTransId="{2FE3F94C-C463-493D-BC7D-4A1914C9A44E}"/>
    <dgm:cxn modelId="{436B6EFD-FBEF-4C87-B7B9-D4B4DB9CA5A1}" srcId="{F804754D-2B96-41AF-BA87-04B1BAD750CD}" destId="{9ECD2817-9BDA-4A79-BC4E-ADFD763B9D54}" srcOrd="0" destOrd="0" parTransId="{50E6D68F-6B71-46CA-AC8D-1B2410F04E28}" sibTransId="{DBD425AE-5BA0-4929-B887-9CA31B2DC541}"/>
    <dgm:cxn modelId="{897A1CDA-9DC0-4E8C-B584-2ADE200D690E}" type="presOf" srcId="{5A72792D-786A-48E4-BF86-4B95F0A017AC}" destId="{D3B2DB50-AE9E-45A6-8993-8502533A9F6A}" srcOrd="0" destOrd="0" presId="urn:microsoft.com/office/officeart/2005/8/layout/chevron2"/>
    <dgm:cxn modelId="{13E508DD-6A26-462B-92C5-4386235855E4}" type="presOf" srcId="{A0CDA311-8C40-4DDB-8253-D54F8464FA15}" destId="{6BDDC062-E5A3-4120-87F9-F4F6E44D23B5}" srcOrd="0" destOrd="1" presId="urn:microsoft.com/office/officeart/2005/8/layout/chevron2"/>
    <dgm:cxn modelId="{6E147EF2-14E9-4EFD-AB43-39CE32468826}" type="presOf" srcId="{FAEBAC70-D358-4505-BF6A-DDD4266AF737}" destId="{D3B2DB50-AE9E-45A6-8993-8502533A9F6A}" srcOrd="0" destOrd="3" presId="urn:microsoft.com/office/officeart/2005/8/layout/chevron2"/>
    <dgm:cxn modelId="{90D05D31-C4AA-49FE-997E-8D389A3FFC3D}" type="presOf" srcId="{7A606C7E-F743-4E60-859E-AEF1CF271E49}" destId="{6BDDC062-E5A3-4120-87F9-F4F6E44D23B5}" srcOrd="0" destOrd="0" presId="urn:microsoft.com/office/officeart/2005/8/layout/chevron2"/>
    <dgm:cxn modelId="{F88F5B47-1559-4358-993C-EC21BF820F51}" type="presOf" srcId="{5FA82AA7-A0E9-4F76-8F93-10E29CB6A697}" destId="{D3B2DB50-AE9E-45A6-8993-8502533A9F6A}" srcOrd="0" destOrd="1" presId="urn:microsoft.com/office/officeart/2005/8/layout/chevron2"/>
    <dgm:cxn modelId="{638C6786-7DF2-404A-92AE-D0A81A28412F}" type="presOf" srcId="{45AEB5AE-FAE0-49A3-9435-CD71075F11C9}" destId="{BD24F923-C613-4604-A26B-1414931BAE49}" srcOrd="0" destOrd="2" presId="urn:microsoft.com/office/officeart/2005/8/layout/chevron2"/>
    <dgm:cxn modelId="{A33B5A02-AA92-42B7-AA1B-FE149D58377E}" srcId="{C4691DCA-8D47-4EAF-B408-CB3A934DB4A1}" destId="{85B9C4FA-9677-4E08-A5B3-848FC23CEB8F}" srcOrd="1" destOrd="0" parTransId="{2159AE1B-041C-467C-8420-A7FC8AA87D18}" sibTransId="{5800F59F-40AC-4985-86EB-6F8690693145}"/>
    <dgm:cxn modelId="{FA4918FA-1192-4D35-A2D1-BEE35288E934}" type="presOf" srcId="{F804754D-2B96-41AF-BA87-04B1BAD750CD}" destId="{F9C8E7AA-77F5-48A2-8F7F-7BC02B7CDFED}" srcOrd="0" destOrd="0" presId="urn:microsoft.com/office/officeart/2005/8/layout/chevron2"/>
    <dgm:cxn modelId="{2E662DF0-A72D-46DF-8112-F145B1843367}" srcId="{68C8C510-58D0-4603-A44D-800933C32A14}" destId="{FAEBAC70-D358-4505-BF6A-DDD4266AF737}" srcOrd="3" destOrd="0" parTransId="{350C2699-0866-418D-8972-AFF4FAAC7EB2}" sibTransId="{A9A038F5-C4B6-4BF2-B4C5-989D9B0361E8}"/>
    <dgm:cxn modelId="{5BAD303B-D808-4D96-94C2-FE0CDEBD3453}" type="presOf" srcId="{79F51FC2-6A11-4AC2-BA4A-5CA0F4EB2AAC}" destId="{D3B2DB50-AE9E-45A6-8993-8502533A9F6A}" srcOrd="0" destOrd="2" presId="urn:microsoft.com/office/officeart/2005/8/layout/chevron2"/>
    <dgm:cxn modelId="{9880DE79-50A0-4A59-8333-4A2D9B359F95}" type="presOf" srcId="{9ECD2817-9BDA-4A79-BC4E-ADFD763B9D54}" destId="{BD24F923-C613-4604-A26B-1414931BAE49}" srcOrd="0" destOrd="0" presId="urn:microsoft.com/office/officeart/2005/8/layout/chevron2"/>
    <dgm:cxn modelId="{83C3A8A2-AF98-4F67-867B-1CFDABA0E84F}" type="presOf" srcId="{68C8C510-58D0-4603-A44D-800933C32A14}" destId="{E4F0A30B-AABA-4710-AA8A-83A629E01261}" srcOrd="0" destOrd="0" presId="urn:microsoft.com/office/officeart/2005/8/layout/chevron2"/>
    <dgm:cxn modelId="{8C2C60B0-FA66-47F9-BFBF-5E36B8D2E38E}" type="presOf" srcId="{81ABEAA1-AD55-4FA7-A351-1286ABBA7D63}" destId="{BD24F923-C613-4604-A26B-1414931BAE49}" srcOrd="0" destOrd="1" presId="urn:microsoft.com/office/officeart/2005/8/layout/chevron2"/>
    <dgm:cxn modelId="{882FD4D7-9978-4DE7-9234-3F03CCF69296}" srcId="{68C8C510-58D0-4603-A44D-800933C32A14}" destId="{5A72792D-786A-48E4-BF86-4B95F0A017AC}" srcOrd="0" destOrd="0" parTransId="{30D4A8AC-2FF8-4E9C-97F2-4D4E132A4C6F}" sibTransId="{559D403D-1C84-4F12-8AD3-732062FB968A}"/>
    <dgm:cxn modelId="{3AADD343-8A46-4D2F-9821-472B42BA5CB6}" type="presOf" srcId="{85B9C4FA-9677-4E08-A5B3-848FC23CEB8F}" destId="{94EB05C0-563D-463A-86B5-A5E64BAED37C}" srcOrd="0" destOrd="0" presId="urn:microsoft.com/office/officeart/2005/8/layout/chevron2"/>
    <dgm:cxn modelId="{CFBE6B11-6BBA-46E6-94E1-424D5D3BCF37}" type="presOf" srcId="{C4691DCA-8D47-4EAF-B408-CB3A934DB4A1}" destId="{53D2B960-53BE-4700-9794-AFEFA2F1C090}" srcOrd="0" destOrd="0" presId="urn:microsoft.com/office/officeart/2005/8/layout/chevron2"/>
    <dgm:cxn modelId="{39993C6D-3391-4453-A927-46CFA90D47A7}" srcId="{F804754D-2B96-41AF-BA87-04B1BAD750CD}" destId="{45AEB5AE-FAE0-49A3-9435-CD71075F11C9}" srcOrd="2" destOrd="0" parTransId="{2CF80CCB-F476-4956-9136-4AD293CC927B}" sibTransId="{A197B7E4-DA82-4722-B3A6-17857DCBA2E1}"/>
    <dgm:cxn modelId="{96ACD400-5000-4B24-AE69-D5FAF7D6416F}" srcId="{68C8C510-58D0-4603-A44D-800933C32A14}" destId="{79F51FC2-6A11-4AC2-BA4A-5CA0F4EB2AAC}" srcOrd="2" destOrd="0" parTransId="{A9139502-CEE4-4FD5-A809-5810828A5B7C}" sibTransId="{D600F041-A463-445C-BCF6-60C7294891BD}"/>
    <dgm:cxn modelId="{381B00D2-34CD-4DAD-840A-FC55F58E1809}" srcId="{85B9C4FA-9677-4E08-A5B3-848FC23CEB8F}" destId="{A0CDA311-8C40-4DDB-8253-D54F8464FA15}" srcOrd="1" destOrd="0" parTransId="{F72741B7-1F81-412D-8BC3-F6185BAEF9F2}" sibTransId="{8ABC86AF-875A-4C92-93D4-83894D98A9D1}"/>
    <dgm:cxn modelId="{61EA62B2-1BC7-4C96-AB41-3D37BCA85FEA}" srcId="{F804754D-2B96-41AF-BA87-04B1BAD750CD}" destId="{81ABEAA1-AD55-4FA7-A351-1286ABBA7D63}" srcOrd="1" destOrd="0" parTransId="{A84E61B5-1D21-4500-8C9D-784631997E58}" sibTransId="{0697135D-2242-430D-BA03-AC7733C24C2E}"/>
    <dgm:cxn modelId="{D2387D4F-9F90-4E00-85FB-26BE0AE28FB0}" srcId="{85B9C4FA-9677-4E08-A5B3-848FC23CEB8F}" destId="{2362D594-8BC5-4B85-B8D4-5EBED97D94B8}" srcOrd="2" destOrd="0" parTransId="{D5FC6BD0-A468-456C-8356-46799E68145A}" sibTransId="{C6F0B53A-BBC4-47C4-AB9A-8EB7FAC85BBC}"/>
    <dgm:cxn modelId="{D7648D71-4899-4F48-A3AE-4052972D4F67}" srcId="{68C8C510-58D0-4603-A44D-800933C32A14}" destId="{5FA82AA7-A0E9-4F76-8F93-10E29CB6A697}" srcOrd="1" destOrd="0" parTransId="{D7445E5F-FC83-45F1-8D59-F70A52C90805}" sibTransId="{AD67F134-8F40-4FE9-9445-C59AA5571901}"/>
    <dgm:cxn modelId="{7F482B0D-FEB9-4860-B530-C9399BA49C65}" srcId="{C4691DCA-8D47-4EAF-B408-CB3A934DB4A1}" destId="{68C8C510-58D0-4603-A44D-800933C32A14}" srcOrd="2" destOrd="0" parTransId="{0E31F33F-BB43-41C1-86BD-DD5E2A4E114A}" sibTransId="{BD8A7705-C145-40A5-8871-DB6529BECA73}"/>
    <dgm:cxn modelId="{72A20FE8-8DF1-427C-8DAB-CF8986FDE4E2}" type="presParOf" srcId="{53D2B960-53BE-4700-9794-AFEFA2F1C090}" destId="{3DAE2F0A-E42D-4CCF-B524-F83DC0094522}" srcOrd="0" destOrd="0" presId="urn:microsoft.com/office/officeart/2005/8/layout/chevron2"/>
    <dgm:cxn modelId="{3B9F5EB8-5788-4D41-B70F-C3CE74D06C6E}" type="presParOf" srcId="{3DAE2F0A-E42D-4CCF-B524-F83DC0094522}" destId="{F9C8E7AA-77F5-48A2-8F7F-7BC02B7CDFED}" srcOrd="0" destOrd="0" presId="urn:microsoft.com/office/officeart/2005/8/layout/chevron2"/>
    <dgm:cxn modelId="{D47FF695-84CA-4125-AA99-5A72A4479625}" type="presParOf" srcId="{3DAE2F0A-E42D-4CCF-B524-F83DC0094522}" destId="{BD24F923-C613-4604-A26B-1414931BAE49}" srcOrd="1" destOrd="0" presId="urn:microsoft.com/office/officeart/2005/8/layout/chevron2"/>
    <dgm:cxn modelId="{2CDBAEC4-4BA8-48D5-BCF9-5DF70670AC5C}" type="presParOf" srcId="{53D2B960-53BE-4700-9794-AFEFA2F1C090}" destId="{9017D7EE-9F97-4151-B066-ADBC746D980A}" srcOrd="1" destOrd="0" presId="urn:microsoft.com/office/officeart/2005/8/layout/chevron2"/>
    <dgm:cxn modelId="{2CB8AAFC-B413-432C-86C7-9290EF288B55}" type="presParOf" srcId="{53D2B960-53BE-4700-9794-AFEFA2F1C090}" destId="{1201E382-4811-493E-BE21-EE273B2E564F}" srcOrd="2" destOrd="0" presId="urn:microsoft.com/office/officeart/2005/8/layout/chevron2"/>
    <dgm:cxn modelId="{7B3E77C2-46A4-4010-A46F-A6846BB36842}" type="presParOf" srcId="{1201E382-4811-493E-BE21-EE273B2E564F}" destId="{94EB05C0-563D-463A-86B5-A5E64BAED37C}" srcOrd="0" destOrd="0" presId="urn:microsoft.com/office/officeart/2005/8/layout/chevron2"/>
    <dgm:cxn modelId="{4B54BA02-2D55-46A1-AC05-27D71332A737}" type="presParOf" srcId="{1201E382-4811-493E-BE21-EE273B2E564F}" destId="{6BDDC062-E5A3-4120-87F9-F4F6E44D23B5}" srcOrd="1" destOrd="0" presId="urn:microsoft.com/office/officeart/2005/8/layout/chevron2"/>
    <dgm:cxn modelId="{065C1CAB-7E87-471E-9783-07393636A0C7}" type="presParOf" srcId="{53D2B960-53BE-4700-9794-AFEFA2F1C090}" destId="{7DE3E795-3D9D-4686-8FD1-EC3D14DD8E28}" srcOrd="3" destOrd="0" presId="urn:microsoft.com/office/officeart/2005/8/layout/chevron2"/>
    <dgm:cxn modelId="{7EB7C1F8-EDBE-456C-B87F-31726CEE3A99}" type="presParOf" srcId="{53D2B960-53BE-4700-9794-AFEFA2F1C090}" destId="{0EF2E991-10D4-4BC7-AEA2-2DB77136E97D}" srcOrd="4" destOrd="0" presId="urn:microsoft.com/office/officeart/2005/8/layout/chevron2"/>
    <dgm:cxn modelId="{54A040AD-0338-4139-9899-D6CDE7D9C01C}" type="presParOf" srcId="{0EF2E991-10D4-4BC7-AEA2-2DB77136E97D}" destId="{E4F0A30B-AABA-4710-AA8A-83A629E01261}" srcOrd="0" destOrd="0" presId="urn:microsoft.com/office/officeart/2005/8/layout/chevron2"/>
    <dgm:cxn modelId="{0B48CBB9-E3FC-4EEB-828F-72338A234B77}" type="presParOf" srcId="{0EF2E991-10D4-4BC7-AEA2-2DB77136E97D}" destId="{D3B2DB50-AE9E-45A6-8993-8502533A9F6A}" srcOrd="1" destOrd="0" presId="urn:microsoft.com/office/officeart/2005/8/layout/chevron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91DCA-8D47-4EAF-B408-CB3A934DB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04754D-2B96-41AF-BA87-04B1BAD750CD}">
      <dgm:prSet phldrT="[Testo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it-IT" b="1" dirty="0" smtClean="0"/>
            <a:t>Engagement and support</a:t>
          </a:r>
          <a:endParaRPr lang="it-IT" b="1" dirty="0"/>
        </a:p>
      </dgm:t>
    </dgm:pt>
    <dgm:pt modelId="{D2C49E13-FF28-435E-8626-ABF11F299E6F}" type="parTrans" cxnId="{E3195269-98A6-4F00-9D10-C37443F5FC46}">
      <dgm:prSet/>
      <dgm:spPr/>
      <dgm:t>
        <a:bodyPr/>
        <a:lstStyle/>
        <a:p>
          <a:endParaRPr lang="it-IT"/>
        </a:p>
      </dgm:t>
    </dgm:pt>
    <dgm:pt modelId="{2FE3F94C-C463-493D-BC7D-4A1914C9A44E}" type="sibTrans" cxnId="{E3195269-98A6-4F00-9D10-C37443F5FC46}">
      <dgm:prSet/>
      <dgm:spPr/>
      <dgm:t>
        <a:bodyPr/>
        <a:lstStyle/>
        <a:p>
          <a:endParaRPr lang="it-IT"/>
        </a:p>
      </dgm:t>
    </dgm:pt>
    <dgm:pt modelId="{53D2B960-53BE-4700-9794-AFEFA2F1C090}" type="pres">
      <dgm:prSet presAssocID="{C4691DCA-8D47-4EAF-B408-CB3A934DB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AE2F0A-E42D-4CCF-B524-F83DC0094522}" type="pres">
      <dgm:prSet presAssocID="{F804754D-2B96-41AF-BA87-04B1BAD750CD}" presName="composite" presStyleCnt="0"/>
      <dgm:spPr/>
    </dgm:pt>
    <dgm:pt modelId="{F9C8E7AA-77F5-48A2-8F7F-7BC02B7CDFED}" type="pres">
      <dgm:prSet presAssocID="{F804754D-2B96-41AF-BA87-04B1BAD750CD}" presName="parentText" presStyleLbl="alignNode1" presStyleIdx="0" presStyleCnt="1" custLinFactNeighborX="-44253" custLinFactNeighborY="5308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4F923-C613-4604-A26B-1414931BAE49}" type="pres">
      <dgm:prSet presAssocID="{F804754D-2B96-41AF-BA87-04B1BAD750CD}" presName="descendantText" presStyleLbl="alignAcc1" presStyleIdx="0" presStyleCnt="1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it-IT"/>
        </a:p>
      </dgm:t>
    </dgm:pt>
  </dgm:ptLst>
  <dgm:cxnLst>
    <dgm:cxn modelId="{E3195269-98A6-4F00-9D10-C37443F5FC46}" srcId="{C4691DCA-8D47-4EAF-B408-CB3A934DB4A1}" destId="{F804754D-2B96-41AF-BA87-04B1BAD750CD}" srcOrd="0" destOrd="0" parTransId="{D2C49E13-FF28-435E-8626-ABF11F299E6F}" sibTransId="{2FE3F94C-C463-493D-BC7D-4A1914C9A44E}"/>
    <dgm:cxn modelId="{F38C77C5-52D5-4F3F-BF06-4A632394A24C}" type="presOf" srcId="{C4691DCA-8D47-4EAF-B408-CB3A934DB4A1}" destId="{53D2B960-53BE-4700-9794-AFEFA2F1C090}" srcOrd="0" destOrd="0" presId="urn:microsoft.com/office/officeart/2005/8/layout/chevron2"/>
    <dgm:cxn modelId="{8672F6F9-57CC-4FE4-8D35-982EDEEE8080}" type="presOf" srcId="{F804754D-2B96-41AF-BA87-04B1BAD750CD}" destId="{F9C8E7AA-77F5-48A2-8F7F-7BC02B7CDFED}" srcOrd="0" destOrd="0" presId="urn:microsoft.com/office/officeart/2005/8/layout/chevron2"/>
    <dgm:cxn modelId="{B6BE2B68-15D6-486F-9774-584A97BD303B}" type="presParOf" srcId="{53D2B960-53BE-4700-9794-AFEFA2F1C090}" destId="{3DAE2F0A-E42D-4CCF-B524-F83DC0094522}" srcOrd="0" destOrd="0" presId="urn:microsoft.com/office/officeart/2005/8/layout/chevron2"/>
    <dgm:cxn modelId="{0D1AB667-ACD4-45F3-B906-2A8E0A2380C6}" type="presParOf" srcId="{3DAE2F0A-E42D-4CCF-B524-F83DC0094522}" destId="{F9C8E7AA-77F5-48A2-8F7F-7BC02B7CDFED}" srcOrd="0" destOrd="0" presId="urn:microsoft.com/office/officeart/2005/8/layout/chevron2"/>
    <dgm:cxn modelId="{8D601DDC-234A-4310-A5D9-38F887285B5F}" type="presParOf" srcId="{3DAE2F0A-E42D-4CCF-B524-F83DC0094522}" destId="{BD24F923-C613-4604-A26B-1414931BAE49}" srcOrd="1" destOrd="0" presId="urn:microsoft.com/office/officeart/2005/8/layout/chevron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691DCA-8D47-4EAF-B408-CB3A934DB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B9C4FA-9677-4E08-A5B3-848FC23CEB8F}">
      <dgm:prSet phldrT="[Testo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b="1" dirty="0" err="1" smtClean="0"/>
            <a:t>Communication</a:t>
          </a:r>
          <a:endParaRPr lang="it-IT" b="1" dirty="0"/>
        </a:p>
      </dgm:t>
    </dgm:pt>
    <dgm:pt modelId="{2159AE1B-041C-467C-8420-A7FC8AA87D18}" type="parTrans" cxnId="{A33B5A02-AA92-42B7-AA1B-FE149D58377E}">
      <dgm:prSet/>
      <dgm:spPr/>
      <dgm:t>
        <a:bodyPr/>
        <a:lstStyle/>
        <a:p>
          <a:endParaRPr lang="it-IT"/>
        </a:p>
      </dgm:t>
    </dgm:pt>
    <dgm:pt modelId="{5800F59F-40AC-4985-86EB-6F8690693145}" type="sibTrans" cxnId="{A33B5A02-AA92-42B7-AA1B-FE149D58377E}">
      <dgm:prSet/>
      <dgm:spPr/>
      <dgm:t>
        <a:bodyPr/>
        <a:lstStyle/>
        <a:p>
          <a:endParaRPr lang="it-IT"/>
        </a:p>
      </dgm:t>
    </dgm:pt>
    <dgm:pt modelId="{53D2B960-53BE-4700-9794-AFEFA2F1C090}" type="pres">
      <dgm:prSet presAssocID="{C4691DCA-8D47-4EAF-B408-CB3A934DB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201E382-4811-493E-BE21-EE273B2E564F}" type="pres">
      <dgm:prSet presAssocID="{85B9C4FA-9677-4E08-A5B3-848FC23CEB8F}" presName="composite" presStyleCnt="0"/>
      <dgm:spPr/>
    </dgm:pt>
    <dgm:pt modelId="{94EB05C0-563D-463A-86B5-A5E64BAED37C}" type="pres">
      <dgm:prSet presAssocID="{85B9C4FA-9677-4E08-A5B3-848FC23CEB8F}" presName="parentText" presStyleLbl="alignNode1" presStyleIdx="0" presStyleCnt="1" custLinFactX="-100000" custLinFactNeighborX="-109613" custLinFactNeighborY="-609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DDC062-E5A3-4120-87F9-F4F6E44D23B5}" type="pres">
      <dgm:prSet presAssocID="{85B9C4FA-9677-4E08-A5B3-848FC23CEB8F}" presName="descendantText" presStyleLbl="alignAcc1" presStyleIdx="0" presStyleCnt="1" custLinFactNeighborX="5178" custLinFactNeighborY="-7128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it-IT"/>
        </a:p>
      </dgm:t>
    </dgm:pt>
  </dgm:ptLst>
  <dgm:cxnLst>
    <dgm:cxn modelId="{BE538C1D-B324-40BC-8EBB-D607C93E9EBF}" type="presOf" srcId="{85B9C4FA-9677-4E08-A5B3-848FC23CEB8F}" destId="{94EB05C0-563D-463A-86B5-A5E64BAED37C}" srcOrd="0" destOrd="0" presId="urn:microsoft.com/office/officeart/2005/8/layout/chevron2"/>
    <dgm:cxn modelId="{1DDEAC0C-5BBD-4D33-AD67-12EDAE391FF6}" type="presOf" srcId="{C4691DCA-8D47-4EAF-B408-CB3A934DB4A1}" destId="{53D2B960-53BE-4700-9794-AFEFA2F1C090}" srcOrd="0" destOrd="0" presId="urn:microsoft.com/office/officeart/2005/8/layout/chevron2"/>
    <dgm:cxn modelId="{A33B5A02-AA92-42B7-AA1B-FE149D58377E}" srcId="{C4691DCA-8D47-4EAF-B408-CB3A934DB4A1}" destId="{85B9C4FA-9677-4E08-A5B3-848FC23CEB8F}" srcOrd="0" destOrd="0" parTransId="{2159AE1B-041C-467C-8420-A7FC8AA87D18}" sibTransId="{5800F59F-40AC-4985-86EB-6F8690693145}"/>
    <dgm:cxn modelId="{024D8080-AEDC-4827-8E15-79211A6CF2AC}" type="presParOf" srcId="{53D2B960-53BE-4700-9794-AFEFA2F1C090}" destId="{1201E382-4811-493E-BE21-EE273B2E564F}" srcOrd="0" destOrd="0" presId="urn:microsoft.com/office/officeart/2005/8/layout/chevron2"/>
    <dgm:cxn modelId="{E770FCEB-ABD8-4D74-9298-DF323CD2F62F}" type="presParOf" srcId="{1201E382-4811-493E-BE21-EE273B2E564F}" destId="{94EB05C0-563D-463A-86B5-A5E64BAED37C}" srcOrd="0" destOrd="0" presId="urn:microsoft.com/office/officeart/2005/8/layout/chevron2"/>
    <dgm:cxn modelId="{D1BE02E9-68E7-4643-913E-D4FC050783C6}" type="presParOf" srcId="{1201E382-4811-493E-BE21-EE273B2E564F}" destId="{6BDDC062-E5A3-4120-87F9-F4F6E44D23B5}" srcOrd="1" destOrd="0" presId="urn:microsoft.com/office/officeart/2005/8/layout/chevron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91DCA-8D47-4EAF-B408-CB3A934DB4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C8C510-58D0-4603-A44D-800933C32A14}">
      <dgm:prSet phldrT="[Testo]"/>
      <dgm:spPr/>
      <dgm:t>
        <a:bodyPr/>
        <a:lstStyle/>
        <a:p>
          <a:r>
            <a:rPr lang="it-IT" b="1" dirty="0" err="1" smtClean="0"/>
            <a:t>Attaining</a:t>
          </a:r>
          <a:r>
            <a:rPr lang="it-IT" b="1" dirty="0" smtClean="0"/>
            <a:t> impact</a:t>
          </a:r>
          <a:endParaRPr lang="it-IT" b="1" dirty="0"/>
        </a:p>
      </dgm:t>
    </dgm:pt>
    <dgm:pt modelId="{0E31F33F-BB43-41C1-86BD-DD5E2A4E114A}" type="parTrans" cxnId="{7F482B0D-FEB9-4860-B530-C9399BA49C65}">
      <dgm:prSet/>
      <dgm:spPr/>
      <dgm:t>
        <a:bodyPr/>
        <a:lstStyle/>
        <a:p>
          <a:endParaRPr lang="it-IT"/>
        </a:p>
      </dgm:t>
    </dgm:pt>
    <dgm:pt modelId="{BD8A7705-C145-40A5-8871-DB6529BECA73}" type="sibTrans" cxnId="{7F482B0D-FEB9-4860-B530-C9399BA49C65}">
      <dgm:prSet/>
      <dgm:spPr/>
      <dgm:t>
        <a:bodyPr/>
        <a:lstStyle/>
        <a:p>
          <a:endParaRPr lang="it-IT"/>
        </a:p>
      </dgm:t>
    </dgm:pt>
    <dgm:pt modelId="{5A72792D-786A-48E4-BF86-4B95F0A017AC}">
      <dgm:prSet phldrT="[Testo]"/>
      <dgm:spPr>
        <a:ln>
          <a:noFill/>
        </a:ln>
      </dgm:spPr>
      <dgm:t>
        <a:bodyPr/>
        <a:lstStyle/>
        <a:p>
          <a:endParaRPr lang="it-IT" dirty="0"/>
        </a:p>
      </dgm:t>
    </dgm:pt>
    <dgm:pt modelId="{30D4A8AC-2FF8-4E9C-97F2-4D4E132A4C6F}" type="parTrans" cxnId="{882FD4D7-9978-4DE7-9234-3F03CCF69296}">
      <dgm:prSet/>
      <dgm:spPr/>
      <dgm:t>
        <a:bodyPr/>
        <a:lstStyle/>
        <a:p>
          <a:endParaRPr lang="it-IT"/>
        </a:p>
      </dgm:t>
    </dgm:pt>
    <dgm:pt modelId="{559D403D-1C84-4F12-8AD3-732062FB968A}" type="sibTrans" cxnId="{882FD4D7-9978-4DE7-9234-3F03CCF69296}">
      <dgm:prSet/>
      <dgm:spPr/>
      <dgm:t>
        <a:bodyPr/>
        <a:lstStyle/>
        <a:p>
          <a:endParaRPr lang="it-IT"/>
        </a:p>
      </dgm:t>
    </dgm:pt>
    <dgm:pt modelId="{53D2B960-53BE-4700-9794-AFEFA2F1C090}" type="pres">
      <dgm:prSet presAssocID="{C4691DCA-8D47-4EAF-B408-CB3A934DB4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F2E991-10D4-4BC7-AEA2-2DB77136E97D}" type="pres">
      <dgm:prSet presAssocID="{68C8C510-58D0-4603-A44D-800933C32A14}" presName="composite" presStyleCnt="0"/>
      <dgm:spPr/>
    </dgm:pt>
    <dgm:pt modelId="{E4F0A30B-AABA-4710-AA8A-83A629E01261}" type="pres">
      <dgm:prSet presAssocID="{68C8C510-58D0-4603-A44D-800933C32A14}" presName="parentText" presStyleLbl="alignNode1" presStyleIdx="0" presStyleCnt="1" custLinFactNeighborX="-18297" custLinFactNeighborY="-274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B2DB50-AE9E-45A6-8993-8502533A9F6A}" type="pres">
      <dgm:prSet presAssocID="{68C8C510-58D0-4603-A44D-800933C32A14}" presName="descendantText" presStyleLbl="alignAcc1" presStyleIdx="0" presStyleCnt="1" custLinFactNeighborX="4096" custLinFactNeighborY="62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2FD4D7-9978-4DE7-9234-3F03CCF69296}" srcId="{68C8C510-58D0-4603-A44D-800933C32A14}" destId="{5A72792D-786A-48E4-BF86-4B95F0A017AC}" srcOrd="0" destOrd="0" parTransId="{30D4A8AC-2FF8-4E9C-97F2-4D4E132A4C6F}" sibTransId="{559D403D-1C84-4F12-8AD3-732062FB968A}"/>
    <dgm:cxn modelId="{D7737BDF-F6EF-4EC7-8A7A-79CA56004EDE}" type="presOf" srcId="{C4691DCA-8D47-4EAF-B408-CB3A934DB4A1}" destId="{53D2B960-53BE-4700-9794-AFEFA2F1C090}" srcOrd="0" destOrd="0" presId="urn:microsoft.com/office/officeart/2005/8/layout/chevron2"/>
    <dgm:cxn modelId="{7F482B0D-FEB9-4860-B530-C9399BA49C65}" srcId="{C4691DCA-8D47-4EAF-B408-CB3A934DB4A1}" destId="{68C8C510-58D0-4603-A44D-800933C32A14}" srcOrd="0" destOrd="0" parTransId="{0E31F33F-BB43-41C1-86BD-DD5E2A4E114A}" sibTransId="{BD8A7705-C145-40A5-8871-DB6529BECA73}"/>
    <dgm:cxn modelId="{1433F36E-B9B1-4A49-947D-430859756F5E}" type="presOf" srcId="{68C8C510-58D0-4603-A44D-800933C32A14}" destId="{E4F0A30B-AABA-4710-AA8A-83A629E01261}" srcOrd="0" destOrd="0" presId="urn:microsoft.com/office/officeart/2005/8/layout/chevron2"/>
    <dgm:cxn modelId="{2B3AD45E-A2C9-457C-B031-734C29D008B7}" type="presOf" srcId="{5A72792D-786A-48E4-BF86-4B95F0A017AC}" destId="{D3B2DB50-AE9E-45A6-8993-8502533A9F6A}" srcOrd="0" destOrd="0" presId="urn:microsoft.com/office/officeart/2005/8/layout/chevron2"/>
    <dgm:cxn modelId="{80218FF7-ED86-44C3-B8D5-B7252564B03E}" type="presParOf" srcId="{53D2B960-53BE-4700-9794-AFEFA2F1C090}" destId="{0EF2E991-10D4-4BC7-AEA2-2DB77136E97D}" srcOrd="0" destOrd="0" presId="urn:microsoft.com/office/officeart/2005/8/layout/chevron2"/>
    <dgm:cxn modelId="{377066E8-7A5E-4025-85FF-5EBFD7809C43}" type="presParOf" srcId="{0EF2E991-10D4-4BC7-AEA2-2DB77136E97D}" destId="{E4F0A30B-AABA-4710-AA8A-83A629E01261}" srcOrd="0" destOrd="0" presId="urn:microsoft.com/office/officeart/2005/8/layout/chevron2"/>
    <dgm:cxn modelId="{2C8D9E79-2431-41E4-94BB-8559E5E62E24}" type="presParOf" srcId="{0EF2E991-10D4-4BC7-AEA2-2DB77136E97D}" destId="{D3B2DB50-AE9E-45A6-8993-8502533A9F6A}" srcOrd="1" destOrd="0" presId="urn:microsoft.com/office/officeart/2005/8/layout/chevron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8E7AA-77F5-48A2-8F7F-7BC02B7CDFED}">
      <dsp:nvSpPr>
        <dsp:cNvPr id="0" name=""/>
        <dsp:cNvSpPr/>
      </dsp:nvSpPr>
      <dsp:spPr>
        <a:xfrm rot="5400000">
          <a:off x="-269943" y="273141"/>
          <a:ext cx="1799621" cy="125973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Engagement and support</a:t>
          </a:r>
          <a:endParaRPr lang="it-IT" sz="1400" b="1" kern="1200" dirty="0"/>
        </a:p>
      </dsp:txBody>
      <dsp:txXfrm rot="5400000">
        <a:off x="-269943" y="273141"/>
        <a:ext cx="1799621" cy="1259734"/>
      </dsp:txXfrm>
    </dsp:sp>
    <dsp:sp modelId="{BD24F923-C613-4604-A26B-1414931BAE49}">
      <dsp:nvSpPr>
        <dsp:cNvPr id="0" name=""/>
        <dsp:cNvSpPr/>
      </dsp:nvSpPr>
      <dsp:spPr>
        <a:xfrm rot="5400000">
          <a:off x="4185450" y="-2922517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Liaison and interaction with modular projects and their local and transnational networks, with the purpose of community building, </a:t>
          </a:r>
          <a:r>
            <a:rPr lang="en-GB" sz="1800" kern="1200" dirty="0" smtClean="0"/>
            <a:t>as well as helping them to interact with each other and their target audiences</a:t>
          </a:r>
          <a:endParaRPr lang="it-IT" sz="1800" kern="1200" dirty="0"/>
        </a:p>
      </dsp:txBody>
      <dsp:txXfrm rot="5400000">
        <a:off x="4185450" y="-2922517"/>
        <a:ext cx="1169753" cy="7021185"/>
      </dsp:txXfrm>
    </dsp:sp>
    <dsp:sp modelId="{94EB05C0-563D-463A-86B5-A5E64BAED37C}">
      <dsp:nvSpPr>
        <dsp:cNvPr id="0" name=""/>
        <dsp:cNvSpPr/>
      </dsp:nvSpPr>
      <dsp:spPr>
        <a:xfrm rot="5400000">
          <a:off x="-269943" y="1880775"/>
          <a:ext cx="1799621" cy="125973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Communication</a:t>
          </a:r>
          <a:endParaRPr lang="it-IT" sz="1400" b="1" kern="1200" dirty="0"/>
        </a:p>
      </dsp:txBody>
      <dsp:txXfrm rot="5400000">
        <a:off x="-269943" y="1880775"/>
        <a:ext cx="1799621" cy="1259734"/>
      </dsp:txXfrm>
    </dsp:sp>
    <dsp:sp modelId="{6BDDC062-E5A3-4120-87F9-F4F6E44D23B5}">
      <dsp:nvSpPr>
        <dsp:cNvPr id="0" name=""/>
        <dsp:cNvSpPr/>
      </dsp:nvSpPr>
      <dsp:spPr>
        <a:xfrm rot="5400000">
          <a:off x="4185450" y="-1314883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Web spaces for interaction and dissemination among researchers, practitioners, and policy makers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Regular events at the local, national and international levels</a:t>
          </a:r>
          <a:endParaRPr lang="it-IT" sz="1800" kern="1200" dirty="0"/>
        </a:p>
      </dsp:txBody>
      <dsp:txXfrm rot="5400000">
        <a:off x="4185450" y="-1314883"/>
        <a:ext cx="1169753" cy="7021185"/>
      </dsp:txXfrm>
    </dsp:sp>
    <dsp:sp modelId="{E4F0A30B-AABA-4710-AA8A-83A629E01261}">
      <dsp:nvSpPr>
        <dsp:cNvPr id="0" name=""/>
        <dsp:cNvSpPr/>
      </dsp:nvSpPr>
      <dsp:spPr>
        <a:xfrm rot="5400000">
          <a:off x="-269943" y="3488409"/>
          <a:ext cx="1799621" cy="125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Attaining</a:t>
          </a:r>
          <a:r>
            <a:rPr lang="it-IT" sz="1400" b="1" kern="1200" dirty="0" smtClean="0"/>
            <a:t> impact</a:t>
          </a:r>
          <a:endParaRPr lang="it-IT" sz="1400" b="1" kern="1200" dirty="0"/>
        </a:p>
      </dsp:txBody>
      <dsp:txXfrm rot="5400000">
        <a:off x="-269943" y="3488409"/>
        <a:ext cx="1799621" cy="1259734"/>
      </dsp:txXfrm>
    </dsp:sp>
    <dsp:sp modelId="{D3B2DB50-AE9E-45A6-8993-8502533A9F6A}">
      <dsp:nvSpPr>
        <dsp:cNvPr id="0" name=""/>
        <dsp:cNvSpPr/>
      </dsp:nvSpPr>
      <dsp:spPr>
        <a:xfrm rot="5400000">
          <a:off x="4185450" y="292750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Identification of opportunities to extend the most prominent results across the MED space and the EU thematic policy agendas</a:t>
          </a:r>
          <a:endParaRPr lang="it-IT" sz="1800" kern="1200" dirty="0"/>
        </a:p>
      </dsp:txBody>
      <dsp:txXfrm rot="5400000">
        <a:off x="4185450" y="292750"/>
        <a:ext cx="1169753" cy="70211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8E7AA-77F5-48A2-8F7F-7BC02B7CDFED}">
      <dsp:nvSpPr>
        <dsp:cNvPr id="0" name=""/>
        <dsp:cNvSpPr/>
      </dsp:nvSpPr>
      <dsp:spPr>
        <a:xfrm rot="5400000">
          <a:off x="-269943" y="273141"/>
          <a:ext cx="1799621" cy="1259734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Engagement and support</a:t>
          </a:r>
          <a:endParaRPr lang="it-IT" sz="1400" b="1" kern="1200" dirty="0"/>
        </a:p>
      </dsp:txBody>
      <dsp:txXfrm rot="5400000">
        <a:off x="-269943" y="273141"/>
        <a:ext cx="1799621" cy="1259734"/>
      </dsp:txXfrm>
    </dsp:sp>
    <dsp:sp modelId="{BD24F923-C613-4604-A26B-1414931BAE49}">
      <dsp:nvSpPr>
        <dsp:cNvPr id="0" name=""/>
        <dsp:cNvSpPr/>
      </dsp:nvSpPr>
      <dsp:spPr>
        <a:xfrm rot="5400000">
          <a:off x="4185450" y="-2922517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TALIA International seminar (</a:t>
          </a:r>
          <a:r>
            <a:rPr lang="it-IT" sz="1600" kern="1200" dirty="0" err="1" smtClean="0"/>
            <a:t>Ljubljana</a:t>
          </a:r>
          <a:r>
            <a:rPr lang="it-IT" sz="1600" kern="1200" dirty="0" smtClean="0"/>
            <a:t>, </a:t>
          </a:r>
          <a:r>
            <a:rPr lang="it-IT" sz="1600" kern="1200" dirty="0" err="1" smtClean="0"/>
            <a:t>October</a:t>
          </a:r>
          <a:r>
            <a:rPr lang="it-IT" sz="1600" kern="1200" dirty="0" smtClean="0"/>
            <a:t> 2017)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Interreg</a:t>
          </a:r>
          <a:r>
            <a:rPr lang="it-IT" sz="1600" kern="1200" dirty="0" smtClean="0"/>
            <a:t> MED Programme Made in MED (Rome, April 2018)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Study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visit</a:t>
          </a:r>
          <a:r>
            <a:rPr lang="it-IT" sz="1600" kern="1200" dirty="0" smtClean="0"/>
            <a:t> to </a:t>
          </a:r>
          <a:r>
            <a:rPr lang="it-IT" sz="1600" kern="1200" dirty="0" err="1" smtClean="0"/>
            <a:t>vertical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project</a:t>
          </a:r>
          <a:r>
            <a:rPr lang="it-IT" sz="1600" kern="1200" dirty="0" smtClean="0"/>
            <a:t> (Puglia, March 2017) </a:t>
          </a:r>
          <a:endParaRPr lang="it-IT" sz="1600" kern="1200" dirty="0"/>
        </a:p>
      </dsp:txBody>
      <dsp:txXfrm rot="5400000">
        <a:off x="4185450" y="-2922517"/>
        <a:ext cx="1169753" cy="7021185"/>
      </dsp:txXfrm>
    </dsp:sp>
    <dsp:sp modelId="{94EB05C0-563D-463A-86B5-A5E64BAED37C}">
      <dsp:nvSpPr>
        <dsp:cNvPr id="0" name=""/>
        <dsp:cNvSpPr/>
      </dsp:nvSpPr>
      <dsp:spPr>
        <a:xfrm rot="5400000">
          <a:off x="-269943" y="1880775"/>
          <a:ext cx="1799621" cy="125973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Communication</a:t>
          </a:r>
          <a:endParaRPr lang="it-IT" sz="1400" b="1" kern="1200" dirty="0"/>
        </a:p>
      </dsp:txBody>
      <dsp:txXfrm rot="5400000">
        <a:off x="-269943" y="1880775"/>
        <a:ext cx="1799621" cy="1259734"/>
      </dsp:txXfrm>
    </dsp:sp>
    <dsp:sp modelId="{6BDDC062-E5A3-4120-87F9-F4F6E44D23B5}">
      <dsp:nvSpPr>
        <dsp:cNvPr id="0" name=""/>
        <dsp:cNvSpPr/>
      </dsp:nvSpPr>
      <dsp:spPr>
        <a:xfrm rot="5400000">
          <a:off x="4185450" y="-1314883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Newsletters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Community </a:t>
          </a:r>
          <a:r>
            <a:rPr lang="it-IT" sz="1600" kern="1200" dirty="0" err="1" smtClean="0"/>
            <a:t>YearBook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Project </a:t>
          </a:r>
          <a:r>
            <a:rPr lang="it-IT" sz="1600" kern="1200" dirty="0" err="1" smtClean="0"/>
            <a:t>cases</a:t>
          </a:r>
          <a:endParaRPr lang="it-IT" sz="1600" kern="1200" dirty="0"/>
        </a:p>
      </dsp:txBody>
      <dsp:txXfrm rot="5400000">
        <a:off x="4185450" y="-1314883"/>
        <a:ext cx="1169753" cy="7021185"/>
      </dsp:txXfrm>
    </dsp:sp>
    <dsp:sp modelId="{E4F0A30B-AABA-4710-AA8A-83A629E01261}">
      <dsp:nvSpPr>
        <dsp:cNvPr id="0" name=""/>
        <dsp:cNvSpPr/>
      </dsp:nvSpPr>
      <dsp:spPr>
        <a:xfrm rot="5400000">
          <a:off x="-269943" y="3488409"/>
          <a:ext cx="1799621" cy="1259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err="1" smtClean="0"/>
            <a:t>Attaining</a:t>
          </a:r>
          <a:r>
            <a:rPr lang="it-IT" sz="1400" b="1" kern="1200" dirty="0" smtClean="0"/>
            <a:t> impact</a:t>
          </a:r>
          <a:endParaRPr lang="it-IT" sz="1400" b="1" kern="1200" dirty="0"/>
        </a:p>
      </dsp:txBody>
      <dsp:txXfrm rot="5400000">
        <a:off x="-269943" y="3488409"/>
        <a:ext cx="1799621" cy="1259734"/>
      </dsp:txXfrm>
    </dsp:sp>
    <dsp:sp modelId="{D3B2DB50-AE9E-45A6-8993-8502533A9F6A}">
      <dsp:nvSpPr>
        <dsp:cNvPr id="0" name=""/>
        <dsp:cNvSpPr/>
      </dsp:nvSpPr>
      <dsp:spPr>
        <a:xfrm rot="5400000">
          <a:off x="4185450" y="292750"/>
          <a:ext cx="1169753" cy="70211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Policy briefs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Semantic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framework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Thematic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mapping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Learning </a:t>
          </a:r>
          <a:r>
            <a:rPr lang="it-IT" sz="1600" kern="1200" dirty="0" err="1" smtClean="0"/>
            <a:t>toolkit</a:t>
          </a:r>
          <a:endParaRPr lang="it-IT" sz="1600" kern="1200" dirty="0"/>
        </a:p>
      </dsp:txBody>
      <dsp:txXfrm rot="5400000">
        <a:off x="4185450" y="292750"/>
        <a:ext cx="1169753" cy="70211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8E7AA-77F5-48A2-8F7F-7BC02B7CDFED}">
      <dsp:nvSpPr>
        <dsp:cNvPr id="0" name=""/>
        <dsp:cNvSpPr/>
      </dsp:nvSpPr>
      <dsp:spPr>
        <a:xfrm rot="5400000">
          <a:off x="-387747" y="387747"/>
          <a:ext cx="2417277" cy="164178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Engagement and support</a:t>
          </a:r>
          <a:endParaRPr lang="it-IT" sz="2400" b="1" kern="1200" dirty="0"/>
        </a:p>
      </dsp:txBody>
      <dsp:txXfrm rot="5400000">
        <a:off x="-387747" y="387747"/>
        <a:ext cx="2417277" cy="1641782"/>
      </dsp:txXfrm>
    </dsp:sp>
    <dsp:sp modelId="{BD24F923-C613-4604-A26B-1414931BAE49}">
      <dsp:nvSpPr>
        <dsp:cNvPr id="0" name=""/>
        <dsp:cNvSpPr/>
      </dsp:nvSpPr>
      <dsp:spPr>
        <a:xfrm rot="5400000">
          <a:off x="2074926" y="-433143"/>
          <a:ext cx="1596385" cy="2462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B05C0-563D-463A-86B5-A5E64BAED37C}">
      <dsp:nvSpPr>
        <dsp:cNvPr id="0" name=""/>
        <dsp:cNvSpPr/>
      </dsp:nvSpPr>
      <dsp:spPr>
        <a:xfrm rot="5400000">
          <a:off x="-316739" y="316739"/>
          <a:ext cx="2111597" cy="147811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err="1" smtClean="0"/>
            <a:t>Communication</a:t>
          </a:r>
          <a:endParaRPr lang="it-IT" sz="1700" b="1" kern="1200" dirty="0"/>
        </a:p>
      </dsp:txBody>
      <dsp:txXfrm rot="5400000">
        <a:off x="-316739" y="316739"/>
        <a:ext cx="2111597" cy="1478117"/>
      </dsp:txXfrm>
    </dsp:sp>
    <dsp:sp modelId="{6BDDC062-E5A3-4120-87F9-F4F6E44D23B5}">
      <dsp:nvSpPr>
        <dsp:cNvPr id="0" name=""/>
        <dsp:cNvSpPr/>
      </dsp:nvSpPr>
      <dsp:spPr>
        <a:xfrm rot="5400000">
          <a:off x="2105017" y="-626900"/>
          <a:ext cx="1372538" cy="26263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0A30B-AABA-4710-AA8A-83A629E01261}">
      <dsp:nvSpPr>
        <dsp:cNvPr id="0" name=""/>
        <dsp:cNvSpPr/>
      </dsp:nvSpPr>
      <dsp:spPr>
        <a:xfrm rot="5400000">
          <a:off x="-364760" y="364760"/>
          <a:ext cx="2047868" cy="1318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err="1" smtClean="0"/>
            <a:t>Attaining</a:t>
          </a:r>
          <a:r>
            <a:rPr lang="it-IT" sz="2500" b="1" kern="1200" dirty="0" smtClean="0"/>
            <a:t> impact</a:t>
          </a:r>
          <a:endParaRPr lang="it-IT" sz="2500" b="1" kern="1200" dirty="0"/>
        </a:p>
      </dsp:txBody>
      <dsp:txXfrm rot="5400000">
        <a:off x="-364760" y="364760"/>
        <a:ext cx="2047868" cy="1318346"/>
      </dsp:txXfrm>
    </dsp:sp>
    <dsp:sp modelId="{D3B2DB50-AE9E-45A6-8993-8502533A9F6A}">
      <dsp:nvSpPr>
        <dsp:cNvPr id="0" name=""/>
        <dsp:cNvSpPr/>
      </dsp:nvSpPr>
      <dsp:spPr>
        <a:xfrm rot="5400000">
          <a:off x="1612758" y="-207743"/>
          <a:ext cx="1388694" cy="1977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6500" kern="1200" dirty="0"/>
        </a:p>
      </dsp:txBody>
      <dsp:txXfrm rot="5400000">
        <a:off x="1612758" y="-207743"/>
        <a:ext cx="1388694" cy="197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EE8E4-4C54-4BE2-9B8E-2D1391343C4D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8FB2-CBCA-43FE-897F-F5BA345FCD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2079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9886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1203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9274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824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0289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6272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209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370CB-1161-48E4-87D5-B6429B45BC5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1059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7E3E-A4A2-4C1B-9F40-5801ACA62C54}" type="datetimeFigureOut">
              <a:rPr lang="es-ES" smtClean="0"/>
              <a:pPr/>
              <a:t>24/09/2019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CEBE-A1E4-4BFE-8894-24011E39E1DA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30.jpeg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maps/d/viewer?mid=1b1sPqwNabNjbYpyMpGxsq2bnqaI&amp;ll=44.957652506395455,9.492404800000031&amp;z=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7992888" cy="968395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3399"/>
                </a:solidFill>
              </a:rPr>
              <a:t>The Social&amp;Creative Community supporting ChIMERA project</a:t>
            </a:r>
            <a:endParaRPr lang="es-ES" b="1" dirty="0">
              <a:solidFill>
                <a:srgbClr val="0033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40211" y="3555827"/>
            <a:ext cx="5063577" cy="45571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Crescenzo Antonio Marino, </a:t>
            </a:r>
            <a:r>
              <a:rPr lang="es-ES" dirty="0" smtClean="0"/>
              <a:t>Puglia Region</a:t>
            </a:r>
            <a:endParaRPr lang="es-ES" dirty="0"/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31642"/>
            <a:ext cx="2808312" cy="9759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trazo-ta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160" y="3783685"/>
            <a:ext cx="7560840" cy="30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</a:t>
            </a:r>
            <a:r>
              <a:rPr lang="es-ES" sz="3200" b="1" dirty="0">
                <a:solidFill>
                  <a:srgbClr val="003399"/>
                </a:solidFill>
              </a:rPr>
              <a:t>&amp; ChIMERA</a:t>
            </a: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1871252672"/>
              </p:ext>
            </p:extLst>
          </p:nvPr>
        </p:nvGraphicFramePr>
        <p:xfrm>
          <a:off x="705717" y="2334127"/>
          <a:ext cx="4104456" cy="241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72491"/>
            <a:ext cx="2880000" cy="19195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03" y="1628800"/>
            <a:ext cx="2880000" cy="19195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37033"/>
            <a:ext cx="2880000" cy="191953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03" y="3780141"/>
            <a:ext cx="2880000" cy="1919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124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</a:t>
            </a:r>
            <a:r>
              <a:rPr lang="es-ES" sz="3200" b="1" dirty="0">
                <a:solidFill>
                  <a:srgbClr val="003399"/>
                </a:solidFill>
              </a:rPr>
              <a:t>&amp; ChIMERA</a:t>
            </a: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1732932876"/>
              </p:ext>
            </p:extLst>
          </p:nvPr>
        </p:nvGraphicFramePr>
        <p:xfrm>
          <a:off x="467544" y="2275464"/>
          <a:ext cx="4104456" cy="211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625A8C7C-4BC7-4F7F-8217-B092CB335A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53" y="2183494"/>
            <a:ext cx="2875856" cy="332727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95486" y="1519323"/>
            <a:ext cx="3738689" cy="3545633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486612" y="3248783"/>
            <a:ext cx="2492859" cy="16213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xmlns="" id="{9BE89DCF-C31D-4AD0-BF62-2EEACB47A808}"/>
              </a:ext>
            </a:extLst>
          </p:cNvPr>
          <p:cNvCxnSpPr>
            <a:cxnSpLocks/>
          </p:cNvCxnSpPr>
          <p:nvPr/>
        </p:nvCxnSpPr>
        <p:spPr>
          <a:xfrm flipV="1">
            <a:off x="4996348" y="4707047"/>
            <a:ext cx="959140" cy="142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89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</a:t>
            </a:r>
            <a:r>
              <a:rPr lang="es-ES" sz="3200" b="1" dirty="0">
                <a:solidFill>
                  <a:srgbClr val="003399"/>
                </a:solidFill>
              </a:rPr>
              <a:t>&amp; ChIMERA</a:t>
            </a: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3564355154"/>
              </p:ext>
            </p:extLst>
          </p:nvPr>
        </p:nvGraphicFramePr>
        <p:xfrm>
          <a:off x="441386" y="2657094"/>
          <a:ext cx="3295866" cy="204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13638" y="1180459"/>
            <a:ext cx="4213948" cy="26052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35696" y="3785740"/>
            <a:ext cx="4176464" cy="250126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28215" y="1775357"/>
            <a:ext cx="2764265" cy="3457901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3605855" y="1176657"/>
            <a:ext cx="2492859" cy="16213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000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224136"/>
          </a:xfrm>
        </p:spPr>
        <p:txBody>
          <a:bodyPr/>
          <a:lstStyle/>
          <a:p>
            <a:r>
              <a:rPr lang="es-ES" b="1" dirty="0" err="1" smtClean="0">
                <a:solidFill>
                  <a:schemeClr val="bg1"/>
                </a:solidFill>
              </a:rPr>
              <a:t>Thank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you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59633"/>
            <a:ext cx="2808310" cy="9759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trazo-ta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160" y="3783685"/>
            <a:ext cx="7560840" cy="307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TALIA horizontal project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4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9" name="Picture 2" descr="appointment, calendar, date, day, event, month, schedule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8" y="1142153"/>
            <a:ext cx="508674" cy="508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CuadroTexto"/>
          <p:cNvSpPr txBox="1"/>
          <p:nvPr/>
        </p:nvSpPr>
        <p:spPr>
          <a:xfrm>
            <a:off x="935702" y="1220601"/>
            <a:ext cx="570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November 2016 – October 2019</a:t>
            </a:r>
            <a:endParaRPr lang="es-ES" dirty="0"/>
          </a:p>
        </p:txBody>
      </p:sp>
      <p:pic>
        <p:nvPicPr>
          <p:cNvPr id="12" name="Picture 4" descr="euro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91" y="1175452"/>
            <a:ext cx="507600" cy="50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 Rectángulo"/>
          <p:cNvSpPr/>
          <p:nvPr/>
        </p:nvSpPr>
        <p:spPr>
          <a:xfrm>
            <a:off x="5824084" y="122725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1.499.040 €</a:t>
            </a:r>
            <a:endParaRPr lang="es-ES" dirty="0"/>
          </a:p>
        </p:txBody>
      </p:sp>
      <p:pic>
        <p:nvPicPr>
          <p:cNvPr id="15" name="Picture 8" descr="agreement, business, contract, deal, greeting, handshake, partnership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29" y="1637696"/>
            <a:ext cx="507600" cy="50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4 Rectángulo"/>
          <p:cNvSpPr/>
          <p:nvPr/>
        </p:nvSpPr>
        <p:spPr>
          <a:xfrm>
            <a:off x="2641812" y="1529743"/>
            <a:ext cx="51919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6 partners </a:t>
            </a:r>
            <a:r>
              <a:rPr lang="es-ES" dirty="0"/>
              <a:t> </a:t>
            </a:r>
            <a:r>
              <a:rPr lang="es-ES" dirty="0" smtClean="0"/>
              <a:t>from 6 </a:t>
            </a:r>
            <a:r>
              <a:rPr lang="es-ES" dirty="0"/>
              <a:t> </a:t>
            </a:r>
            <a:r>
              <a:rPr lang="es-ES" dirty="0" smtClean="0"/>
              <a:t>European countries</a:t>
            </a:r>
            <a:r>
              <a:rPr lang="es-ES" sz="3400" dirty="0" smtClean="0"/>
              <a:t> </a:t>
            </a:r>
            <a:endParaRPr lang="es-ES" sz="3400" dirty="0"/>
          </a:p>
        </p:txBody>
      </p:sp>
      <p:grpSp>
        <p:nvGrpSpPr>
          <p:cNvPr id="71" name="Gruppo 70">
            <a:extLst>
              <a:ext uri="{FF2B5EF4-FFF2-40B4-BE49-F238E27FC236}">
                <a16:creationId xmlns="" xmlns:a16="http://schemas.microsoft.com/office/drawing/2014/main" id="{E55E4A23-7DE3-4E48-9F8B-0FD81B3F2DF6}"/>
              </a:ext>
            </a:extLst>
          </p:cNvPr>
          <p:cNvGrpSpPr/>
          <p:nvPr/>
        </p:nvGrpSpPr>
        <p:grpSpPr>
          <a:xfrm>
            <a:off x="395536" y="2010139"/>
            <a:ext cx="8136917" cy="4283467"/>
            <a:chOff x="142875" y="1180017"/>
            <a:chExt cx="9419793" cy="4726684"/>
          </a:xfrm>
        </p:grpSpPr>
        <p:pic>
          <p:nvPicPr>
            <p:cNvPr id="73" name="Immagin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752" y="1406416"/>
              <a:ext cx="767099" cy="7636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Immagine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0" y="4658861"/>
              <a:ext cx="1423831" cy="8497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Immagine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762" y="2086714"/>
              <a:ext cx="803206" cy="803206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Rettangolo arrotondato 75"/>
            <p:cNvSpPr/>
            <p:nvPr/>
          </p:nvSpPr>
          <p:spPr>
            <a:xfrm>
              <a:off x="8207588" y="1180017"/>
              <a:ext cx="1150908" cy="1167096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7" name="Rettangolo arrotondato 76"/>
            <p:cNvSpPr/>
            <p:nvPr/>
          </p:nvSpPr>
          <p:spPr>
            <a:xfrm>
              <a:off x="8207674" y="4843646"/>
              <a:ext cx="1150909" cy="101735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8" name="Rettangolo arrotondato 77"/>
            <p:cNvSpPr/>
            <p:nvPr/>
          </p:nvSpPr>
          <p:spPr>
            <a:xfrm>
              <a:off x="532003" y="1916581"/>
              <a:ext cx="1150908" cy="1097281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9" name="Rettangolo arrotondato 78"/>
            <p:cNvSpPr/>
            <p:nvPr/>
          </p:nvSpPr>
          <p:spPr>
            <a:xfrm>
              <a:off x="465696" y="4601263"/>
              <a:ext cx="1150908" cy="962682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81" name="Gruppo 80"/>
            <p:cNvGrpSpPr/>
            <p:nvPr/>
          </p:nvGrpSpPr>
          <p:grpSpPr>
            <a:xfrm>
              <a:off x="142875" y="3333750"/>
              <a:ext cx="1619249" cy="609600"/>
              <a:chOff x="7410450" y="4286250"/>
              <a:chExt cx="1619249" cy="609600"/>
            </a:xfrm>
          </p:grpSpPr>
          <p:sp>
            <p:nvSpPr>
              <p:cNvPr id="102" name="Rettangolo arrotondato 101"/>
              <p:cNvSpPr/>
              <p:nvPr/>
            </p:nvSpPr>
            <p:spPr>
              <a:xfrm>
                <a:off x="7410450" y="4286250"/>
                <a:ext cx="1619249" cy="609600"/>
              </a:xfrm>
              <a:prstGeom prst="round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03" name="Picture 10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5700" y="4352924"/>
                <a:ext cx="1378479" cy="459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="" xmlns:a16="http://schemas.microsoft.com/office/drawing/2014/main" id="{BD575F9A-930C-48B0-A25D-F0C5ABA54B2A}"/>
                </a:ext>
              </a:extLst>
            </p:cNvPr>
            <p:cNvGrpSpPr/>
            <p:nvPr/>
          </p:nvGrpSpPr>
          <p:grpSpPr>
            <a:xfrm>
              <a:off x="7925726" y="2635476"/>
              <a:ext cx="1636942" cy="1742990"/>
              <a:chOff x="7668253" y="2142463"/>
              <a:chExt cx="1335958" cy="1489488"/>
            </a:xfrm>
          </p:grpSpPr>
          <p:grpSp>
            <p:nvGrpSpPr>
              <p:cNvPr id="96" name="Gruppo 95"/>
              <p:cNvGrpSpPr/>
              <p:nvPr/>
            </p:nvGrpSpPr>
            <p:grpSpPr>
              <a:xfrm>
                <a:off x="7668253" y="2142463"/>
                <a:ext cx="1335958" cy="1489488"/>
                <a:chOff x="7865079" y="2350812"/>
                <a:chExt cx="1058814" cy="1295627"/>
              </a:xfrm>
            </p:grpSpPr>
            <p:pic>
              <p:nvPicPr>
                <p:cNvPr id="98" name="Immagine 9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0960" y="2431958"/>
                  <a:ext cx="959003" cy="550778"/>
                </a:xfrm>
                <a:prstGeom prst="rect">
                  <a:avLst/>
                </a:prstGeom>
              </p:spPr>
            </p:pic>
            <p:pic>
              <p:nvPicPr>
                <p:cNvPr id="99" name="Immagine 9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9691" y="3227434"/>
                  <a:ext cx="358382" cy="374848"/>
                </a:xfrm>
                <a:prstGeom prst="rect">
                  <a:avLst/>
                </a:prstGeom>
              </p:spPr>
            </p:pic>
            <p:sp>
              <p:nvSpPr>
                <p:cNvPr id="100" name="Rettangolo arrotondato 99"/>
                <p:cNvSpPr/>
                <p:nvPr/>
              </p:nvSpPr>
              <p:spPr>
                <a:xfrm>
                  <a:off x="7865079" y="2350812"/>
                  <a:ext cx="1058814" cy="1295627"/>
                </a:xfrm>
                <a:prstGeom prst="roundRect">
                  <a:avLst/>
                </a:prstGeom>
                <a:noFill/>
                <a:ln w="127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01" name="CasellaDiTesto 100"/>
                <p:cNvSpPr txBox="1"/>
                <p:nvPr/>
              </p:nvSpPr>
              <p:spPr>
                <a:xfrm>
                  <a:off x="8098799" y="3011137"/>
                  <a:ext cx="683230" cy="164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700" dirty="0"/>
                    <a:t>with </a:t>
                  </a:r>
                  <a:r>
                    <a:rPr lang="it-IT" sz="700" dirty="0" smtClean="0"/>
                    <a:t>the support </a:t>
                  </a:r>
                  <a:r>
                    <a:rPr lang="it-IT" sz="700" dirty="0"/>
                    <a:t>of </a:t>
                  </a:r>
                </a:p>
              </p:txBody>
            </p:sp>
          </p:grpSp>
          <p:pic>
            <p:nvPicPr>
              <p:cNvPr id="97" name="Immagine 96">
                <a:extLst>
                  <a:ext uri="{FF2B5EF4-FFF2-40B4-BE49-F238E27FC236}">
                    <a16:creationId xmlns="" xmlns:a16="http://schemas.microsoft.com/office/drawing/2014/main" id="{ED1E6A11-D9CD-4CEA-A1DA-0754D2912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488" y="3109829"/>
                <a:ext cx="500055" cy="500055"/>
              </a:xfrm>
              <a:prstGeom prst="rect">
                <a:avLst/>
              </a:prstGeom>
            </p:spPr>
          </p:pic>
        </p:grpSp>
        <p:pic>
          <p:nvPicPr>
            <p:cNvPr id="83" name="Immagine 82">
              <a:extLst>
                <a:ext uri="{FF2B5EF4-FFF2-40B4-BE49-F238E27FC236}">
                  <a16:creationId xmlns="" xmlns:a16="http://schemas.microsoft.com/office/drawing/2014/main" id="{EC971718-275B-45CD-9002-9A9EAE23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749" y="1417340"/>
              <a:ext cx="5263884" cy="4489361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cxnSp>
          <p:nvCxnSpPr>
            <p:cNvPr id="84" name="Connettore 1 83"/>
            <p:cNvCxnSpPr>
              <a:cxnSpLocks/>
              <a:stCxn id="100" idx="1"/>
              <a:endCxn id="85" idx="7"/>
            </p:cNvCxnSpPr>
            <p:nvPr/>
          </p:nvCxnSpPr>
          <p:spPr>
            <a:xfrm flipH="1">
              <a:off x="5331192" y="3506971"/>
              <a:ext cx="2594524" cy="143991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e 84">
              <a:extLst>
                <a:ext uri="{FF2B5EF4-FFF2-40B4-BE49-F238E27FC236}">
                  <a16:creationId xmlns="" xmlns:a16="http://schemas.microsoft.com/office/drawing/2014/main" id="{E0E128F2-84C2-459F-8EC8-E3BD0F98D910}"/>
                </a:ext>
              </a:extLst>
            </p:cNvPr>
            <p:cNvSpPr/>
            <p:nvPr/>
          </p:nvSpPr>
          <p:spPr>
            <a:xfrm>
              <a:off x="5269729" y="4936336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6" name="Ovale 85">
              <a:extLst>
                <a:ext uri="{FF2B5EF4-FFF2-40B4-BE49-F238E27FC236}">
                  <a16:creationId xmlns="" xmlns:a16="http://schemas.microsoft.com/office/drawing/2014/main" id="{D82A1661-E8EB-4B44-8CF5-752AEA398BD6}"/>
                </a:ext>
              </a:extLst>
            </p:cNvPr>
            <p:cNvSpPr/>
            <p:nvPr/>
          </p:nvSpPr>
          <p:spPr>
            <a:xfrm>
              <a:off x="5970372" y="5283643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87" name="Connettore 1 44">
              <a:extLst>
                <a:ext uri="{FF2B5EF4-FFF2-40B4-BE49-F238E27FC236}">
                  <a16:creationId xmlns="" xmlns:a16="http://schemas.microsoft.com/office/drawing/2014/main" id="{37646EB9-B210-4F96-8040-0D767B1A2E9E}"/>
                </a:ext>
              </a:extLst>
            </p:cNvPr>
            <p:cNvCxnSpPr>
              <a:cxnSpLocks/>
              <a:stCxn id="76" idx="1"/>
              <a:endCxn id="92" idx="0"/>
            </p:cNvCxnSpPr>
            <p:nvPr/>
          </p:nvCxnSpPr>
          <p:spPr>
            <a:xfrm flipH="1">
              <a:off x="5283874" y="1763565"/>
              <a:ext cx="2923715" cy="263378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>
              <a:cxnSpLocks/>
              <a:stCxn id="94" idx="1"/>
              <a:endCxn id="79" idx="3"/>
            </p:cNvCxnSpPr>
            <p:nvPr/>
          </p:nvCxnSpPr>
          <p:spPr>
            <a:xfrm flipH="1" flipV="1">
              <a:off x="1616604" y="5082604"/>
              <a:ext cx="1065235" cy="28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>
              <a:cxnSpLocks/>
              <a:endCxn id="95" idx="1"/>
            </p:cNvCxnSpPr>
            <p:nvPr/>
          </p:nvCxnSpPr>
          <p:spPr>
            <a:xfrm>
              <a:off x="1762124" y="3621086"/>
              <a:ext cx="3483585" cy="129519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>
              <a:cxnSpLocks/>
              <a:endCxn id="78" idx="3"/>
            </p:cNvCxnSpPr>
            <p:nvPr/>
          </p:nvCxnSpPr>
          <p:spPr>
            <a:xfrm flipH="1" flipV="1">
              <a:off x="1682911" y="2465222"/>
              <a:ext cx="2370926" cy="84406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>
              <a:cxnSpLocks/>
              <a:stCxn id="77" idx="1"/>
            </p:cNvCxnSpPr>
            <p:nvPr/>
          </p:nvCxnSpPr>
          <p:spPr>
            <a:xfrm flipH="1" flipV="1">
              <a:off x="6042380" y="5319648"/>
              <a:ext cx="2165294" cy="3267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e 91">
              <a:extLst>
                <a:ext uri="{FF2B5EF4-FFF2-40B4-BE49-F238E27FC236}">
                  <a16:creationId xmlns="" xmlns:a16="http://schemas.microsoft.com/office/drawing/2014/main" id="{FFF11CE0-3C4A-45F6-907A-0B210D472C57}"/>
                </a:ext>
              </a:extLst>
            </p:cNvPr>
            <p:cNvSpPr/>
            <p:nvPr/>
          </p:nvSpPr>
          <p:spPr>
            <a:xfrm>
              <a:off x="5247869" y="439735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3" name="Ovale 92">
              <a:extLst>
                <a:ext uri="{FF2B5EF4-FFF2-40B4-BE49-F238E27FC236}">
                  <a16:creationId xmlns="" xmlns:a16="http://schemas.microsoft.com/office/drawing/2014/main" id="{982218A9-28B0-4B87-B09E-ED3CE1356A22}"/>
                </a:ext>
              </a:extLst>
            </p:cNvPr>
            <p:cNvSpPr/>
            <p:nvPr/>
          </p:nvSpPr>
          <p:spPr>
            <a:xfrm>
              <a:off x="4036774" y="3292412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4" name="Ovale 93">
              <a:extLst>
                <a:ext uri="{FF2B5EF4-FFF2-40B4-BE49-F238E27FC236}">
                  <a16:creationId xmlns="" xmlns:a16="http://schemas.microsoft.com/office/drawing/2014/main" id="{8DD67C1C-26F2-43F7-9EF6-D7E073C388D2}"/>
                </a:ext>
              </a:extLst>
            </p:cNvPr>
            <p:cNvSpPr/>
            <p:nvPr/>
          </p:nvSpPr>
          <p:spPr>
            <a:xfrm>
              <a:off x="2671294" y="5100137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5" name="Ovale 94">
              <a:extLst>
                <a:ext uri="{FF2B5EF4-FFF2-40B4-BE49-F238E27FC236}">
                  <a16:creationId xmlns="" xmlns:a16="http://schemas.microsoft.com/office/drawing/2014/main" id="{3D3D2A8B-E0AB-41D7-90CD-DB8E5BE2A4B0}"/>
                </a:ext>
              </a:extLst>
            </p:cNvPr>
            <p:cNvSpPr/>
            <p:nvPr/>
          </p:nvSpPr>
          <p:spPr>
            <a:xfrm>
              <a:off x="5235164" y="4905740"/>
              <a:ext cx="72008" cy="720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1033" name="Immagine 10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20559" y="5521952"/>
            <a:ext cx="841058" cy="43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- Topics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footer-talia.png"/>
          <p:cNvPicPr>
            <a:picLocks noChangeAspect="1"/>
          </p:cNvPicPr>
          <p:nvPr/>
        </p:nvPicPr>
        <p:blipFill>
          <a:blip r:embed="rId3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12" name="11 Imagen" descr="logo-talia-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2" y="1126838"/>
            <a:ext cx="2520000" cy="16795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69" y="4701749"/>
            <a:ext cx="2520000" cy="16795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16" y="1146849"/>
            <a:ext cx="2520000" cy="16795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16" y="2919526"/>
            <a:ext cx="2520000" cy="16795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2" y="2919606"/>
            <a:ext cx="2520000" cy="167958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142859"/>
            <a:ext cx="2520000" cy="167958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4" y="4701749"/>
            <a:ext cx="2520000" cy="167958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16" y="4683968"/>
            <a:ext cx="2520000" cy="16795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69" y="2919526"/>
            <a:ext cx="2520000" cy="1679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- MPs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813376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footer-talia.png"/>
          <p:cNvPicPr>
            <a:picLocks noChangeAspect="1"/>
          </p:cNvPicPr>
          <p:nvPr/>
        </p:nvPicPr>
        <p:blipFill>
          <a:blip r:embed="rId3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12" name="11 Imagen" descr="logo-talia-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3" y="1075941"/>
            <a:ext cx="7780194" cy="538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- Actions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4203147356"/>
              </p:ext>
            </p:extLst>
          </p:nvPr>
        </p:nvGraphicFramePr>
        <p:xfrm>
          <a:off x="467544" y="1216025"/>
          <a:ext cx="8280920" cy="502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90720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Tangible results – Semantic framework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42024"/>
            <a:ext cx="9144000" cy="3973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36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Tangible results – Thematic mapping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9" name="Immagine 8" descr="map1.jpe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5"/>
            <a:ext cx="8134548" cy="5196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65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Tangible results – Learning toolkit</a:t>
            </a:r>
            <a:endParaRPr lang="es-ES" sz="3200" b="1" dirty="0">
              <a:solidFill>
                <a:srgbClr val="003399"/>
              </a:solidFill>
            </a:endParaRP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508" y="1170133"/>
            <a:ext cx="8856984" cy="4988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8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s-ES" sz="3200" b="1" dirty="0" smtClean="0">
                <a:solidFill>
                  <a:srgbClr val="003399"/>
                </a:solidFill>
              </a:rPr>
              <a:t>The S&amp;C Community </a:t>
            </a:r>
            <a:r>
              <a:rPr lang="es-ES" sz="3200" b="1" dirty="0">
                <a:solidFill>
                  <a:srgbClr val="003399"/>
                </a:solidFill>
              </a:rPr>
              <a:t>&amp; ChIMERA</a:t>
            </a:r>
          </a:p>
        </p:txBody>
      </p:sp>
      <p:pic>
        <p:nvPicPr>
          <p:cNvPr id="4" name="3 Imagen" descr="logo-tali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6232"/>
            <a:ext cx="1656184" cy="575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785992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467544" y="1052736"/>
            <a:ext cx="655272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footer-talia.png"/>
          <p:cNvPicPr>
            <a:picLocks noChangeAspect="1"/>
          </p:cNvPicPr>
          <p:nvPr/>
        </p:nvPicPr>
        <p:blipFill>
          <a:blip r:embed="rId5" cstate="print"/>
          <a:srcRect t="24218" b="27346"/>
          <a:stretch>
            <a:fillRect/>
          </a:stretch>
        </p:blipFill>
        <p:spPr>
          <a:xfrm>
            <a:off x="0" y="6309320"/>
            <a:ext cx="7524328" cy="432048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="" xmlns:p14="http://schemas.microsoft.com/office/powerpoint/2010/main" val="2431592396"/>
              </p:ext>
            </p:extLst>
          </p:nvPr>
        </p:nvGraphicFramePr>
        <p:xfrm>
          <a:off x="467544" y="1216025"/>
          <a:ext cx="8280920" cy="502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171658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11FCB-3E09-4E99-BC84-690B8FF19673}"/>
</file>

<file path=customXml/itemProps2.xml><?xml version="1.0" encoding="utf-8"?>
<ds:datastoreItem xmlns:ds="http://schemas.openxmlformats.org/officeDocument/2006/customXml" ds:itemID="{35DC8030-368E-4A14-9F61-FB2FAD9962CB}"/>
</file>

<file path=customXml/itemProps3.xml><?xml version="1.0" encoding="utf-8"?>
<ds:datastoreItem xmlns:ds="http://schemas.openxmlformats.org/officeDocument/2006/customXml" ds:itemID="{9795FFB9-B01B-4C61-80C4-E54416650B79}"/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232</Words>
  <Application>Microsoft Office PowerPoint</Application>
  <PresentationFormat>Presentazione su schermo (4:3)</PresentationFormat>
  <Paragraphs>49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de Office</vt:lpstr>
      <vt:lpstr>The Social&amp;Creative Community supporting ChIMERA project</vt:lpstr>
      <vt:lpstr>TALIA horizontal project</vt:lpstr>
      <vt:lpstr>The S&amp;C Community - Topics</vt:lpstr>
      <vt:lpstr>The S&amp;C Community - MPs</vt:lpstr>
      <vt:lpstr>The S&amp;C Community - Actions</vt:lpstr>
      <vt:lpstr>Tangible results – Semantic framework</vt:lpstr>
      <vt:lpstr>Tangible results – Thematic mapping</vt:lpstr>
      <vt:lpstr>Tangible results – Learning toolkit</vt:lpstr>
      <vt:lpstr>The S&amp;C Community &amp; ChIMERA</vt:lpstr>
      <vt:lpstr>The S&amp;C Community &amp; ChIMERA</vt:lpstr>
      <vt:lpstr>The S&amp;C Community &amp; ChIMERA</vt:lpstr>
      <vt:lpstr>The S&amp;C Community &amp; ChIMERA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Gonzalo Martos</dc:creator>
  <cp:lastModifiedBy>crescenzo.marino</cp:lastModifiedBy>
  <cp:revision>32</cp:revision>
  <cp:lastPrinted>2019-09-23T15:29:23Z</cp:lastPrinted>
  <dcterms:created xsi:type="dcterms:W3CDTF">2016-11-03T16:59:37Z</dcterms:created>
  <dcterms:modified xsi:type="dcterms:W3CDTF">2019-09-24T14:13:04Z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