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7" r:id="rId5"/>
    <p:sldMasterId id="2147483690" r:id="rId6"/>
    <p:sldMasterId id="2147483695" r:id="rId7"/>
  </p:sldMasterIdLst>
  <p:notesMasterIdLst>
    <p:notesMasterId r:id="rId19"/>
  </p:notesMasterIdLst>
  <p:handoutMasterIdLst>
    <p:handoutMasterId r:id="rId20"/>
  </p:handoutMasterIdLst>
  <p:sldIdLst>
    <p:sldId id="257" r:id="rId8"/>
    <p:sldId id="268" r:id="rId9"/>
    <p:sldId id="277" r:id="rId10"/>
    <p:sldId id="278" r:id="rId11"/>
    <p:sldId id="271" r:id="rId12"/>
    <p:sldId id="272" r:id="rId13"/>
    <p:sldId id="279" r:id="rId14"/>
    <p:sldId id="273" r:id="rId15"/>
    <p:sldId id="276" r:id="rId16"/>
    <p:sldId id="275" r:id="rId17"/>
    <p:sldId id="25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98C222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D076E-31C0-45C8-B337-998FEE6AFF05}" v="119" dt="2020-08-28T09:44:03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58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" userId="4a43c0f9-7966-4f53-a0a8-649f61eff968" providerId="ADAL" clId="{CEBD076E-31C0-45C8-B337-998FEE6AFF05}"/>
    <pc:docChg chg="undo redo custSel mod addSld delSld modSld modMainMaster">
      <pc:chgData name="Luca" userId="4a43c0f9-7966-4f53-a0a8-649f61eff968" providerId="ADAL" clId="{CEBD076E-31C0-45C8-B337-998FEE6AFF05}" dt="2020-08-28T09:57:30.613" v="2981" actId="14100"/>
      <pc:docMkLst>
        <pc:docMk/>
      </pc:docMkLst>
      <pc:sldChg chg="modSp mod modTransition">
        <pc:chgData name="Luca" userId="4a43c0f9-7966-4f53-a0a8-649f61eff968" providerId="ADAL" clId="{CEBD076E-31C0-45C8-B337-998FEE6AFF05}" dt="2020-08-13T15:15:33.470" v="905"/>
        <pc:sldMkLst>
          <pc:docMk/>
          <pc:sldMk cId="285219693" sldId="257"/>
        </pc:sldMkLst>
        <pc:spChg chg="mod">
          <ac:chgData name="Luca" userId="4a43c0f9-7966-4f53-a0a8-649f61eff968" providerId="ADAL" clId="{CEBD076E-31C0-45C8-B337-998FEE6AFF05}" dt="2020-08-12T07:22:37.924" v="21" actId="1076"/>
          <ac:spMkLst>
            <pc:docMk/>
            <pc:sldMk cId="285219693" sldId="257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2T07:21:59.192" v="12" actId="14100"/>
          <ac:spMkLst>
            <pc:docMk/>
            <pc:sldMk cId="285219693" sldId="257"/>
            <ac:spMk id="8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2T07:22:32.180" v="20" actId="1076"/>
          <ac:spMkLst>
            <pc:docMk/>
            <pc:sldMk cId="285219693" sldId="257"/>
            <ac:spMk id="9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2T07:22:19.020" v="17" actId="14100"/>
          <ac:spMkLst>
            <pc:docMk/>
            <pc:sldMk cId="285219693" sldId="257"/>
            <ac:spMk id="10" creationId="{00000000-0000-0000-0000-000000000000}"/>
          </ac:spMkLst>
        </pc:spChg>
      </pc:sldChg>
      <pc:sldChg chg="modSp mod modTransition">
        <pc:chgData name="Luca" userId="4a43c0f9-7966-4f53-a0a8-649f61eff968" providerId="ADAL" clId="{CEBD076E-31C0-45C8-B337-998FEE6AFF05}" dt="2020-08-28T09:15:12.416" v="2928" actId="20577"/>
        <pc:sldMkLst>
          <pc:docMk/>
          <pc:sldMk cId="1648721161" sldId="259"/>
        </pc:sldMkLst>
        <pc:spChg chg="mod">
          <ac:chgData name="Luca" userId="4a43c0f9-7966-4f53-a0a8-649f61eff968" providerId="ADAL" clId="{CEBD076E-31C0-45C8-B337-998FEE6AFF05}" dt="2020-08-28T09:15:12.416" v="2928" actId="20577"/>
          <ac:spMkLst>
            <pc:docMk/>
            <pc:sldMk cId="1648721161" sldId="259"/>
            <ac:spMk id="7" creationId="{00000000-0000-0000-0000-000000000000}"/>
          </ac:spMkLst>
        </pc:spChg>
      </pc:sldChg>
      <pc:sldChg chg="addSp modSp mod modTransition">
        <pc:chgData name="Luca" userId="4a43c0f9-7966-4f53-a0a8-649f61eff968" providerId="ADAL" clId="{CEBD076E-31C0-45C8-B337-998FEE6AFF05}" dt="2020-08-28T09:10:54.107" v="2882" actId="20577"/>
        <pc:sldMkLst>
          <pc:docMk/>
          <pc:sldMk cId="4042652366" sldId="268"/>
        </pc:sldMkLst>
        <pc:spChg chg="mod">
          <ac:chgData name="Luca" userId="4a43c0f9-7966-4f53-a0a8-649f61eff968" providerId="ADAL" clId="{CEBD076E-31C0-45C8-B337-998FEE6AFF05}" dt="2020-08-12T07:38:18.016" v="38" actId="1076"/>
          <ac:spMkLst>
            <pc:docMk/>
            <pc:sldMk cId="4042652366" sldId="268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28T09:10:54.107" v="2882" actId="20577"/>
          <ac:spMkLst>
            <pc:docMk/>
            <pc:sldMk cId="4042652366" sldId="268"/>
            <ac:spMk id="3" creationId="{00000000-0000-0000-0000-000000000000}"/>
          </ac:spMkLst>
        </pc:spChg>
        <pc:picChg chg="add mod">
          <ac:chgData name="Luca" userId="4a43c0f9-7966-4f53-a0a8-649f61eff968" providerId="ADAL" clId="{CEBD076E-31C0-45C8-B337-998FEE6AFF05}" dt="2020-08-12T08:50:24.193" v="104" actId="1035"/>
          <ac:picMkLst>
            <pc:docMk/>
            <pc:sldMk cId="4042652366" sldId="268"/>
            <ac:picMk id="1026" creationId="{AEE6C9F3-883A-493E-9DED-E58432DB6518}"/>
          </ac:picMkLst>
        </pc:picChg>
      </pc:sldChg>
      <pc:sldChg chg="addSp modSp mod modTransition">
        <pc:chgData name="Luca" userId="4a43c0f9-7966-4f53-a0a8-649f61eff968" providerId="ADAL" clId="{CEBD076E-31C0-45C8-B337-998FEE6AFF05}" dt="2020-08-17T13:32:35.481" v="1194" actId="14100"/>
        <pc:sldMkLst>
          <pc:docMk/>
          <pc:sldMk cId="2441533971" sldId="269"/>
        </pc:sldMkLst>
        <pc:spChg chg="mod">
          <ac:chgData name="Luca" userId="4a43c0f9-7966-4f53-a0a8-649f61eff968" providerId="ADAL" clId="{CEBD076E-31C0-45C8-B337-998FEE6AFF05}" dt="2020-08-12T07:40:13.056" v="67" actId="14100"/>
          <ac:spMkLst>
            <pc:docMk/>
            <pc:sldMk cId="2441533971" sldId="269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7T13:32:35.481" v="1194" actId="14100"/>
          <ac:spMkLst>
            <pc:docMk/>
            <pc:sldMk cId="2441533971" sldId="269"/>
            <ac:spMk id="3" creationId="{00000000-0000-0000-0000-000000000000}"/>
          </ac:spMkLst>
        </pc:spChg>
        <pc:spChg chg="add mod ord">
          <ac:chgData name="Luca" userId="4a43c0f9-7966-4f53-a0a8-649f61eff968" providerId="ADAL" clId="{CEBD076E-31C0-45C8-B337-998FEE6AFF05}" dt="2020-08-12T08:56:16.799" v="145" actId="14100"/>
          <ac:spMkLst>
            <pc:docMk/>
            <pc:sldMk cId="2441533971" sldId="269"/>
            <ac:spMk id="4" creationId="{66E4B0A0-C23F-4000-8E91-9EDCFD1E2BC7}"/>
          </ac:spMkLst>
        </pc:spChg>
      </pc:sldChg>
      <pc:sldChg chg="addSp delSp modSp del mod">
        <pc:chgData name="Luca" userId="4a43c0f9-7966-4f53-a0a8-649f61eff968" providerId="ADAL" clId="{CEBD076E-31C0-45C8-B337-998FEE6AFF05}" dt="2020-08-13T11:15:14.406" v="480" actId="2696"/>
        <pc:sldMkLst>
          <pc:docMk/>
          <pc:sldMk cId="1953666174" sldId="270"/>
        </pc:sldMkLst>
        <pc:spChg chg="del mod">
          <ac:chgData name="Luca" userId="4a43c0f9-7966-4f53-a0a8-649f61eff968" providerId="ADAL" clId="{CEBD076E-31C0-45C8-B337-998FEE6AFF05}" dt="2020-08-12T13:22:32.160" v="205" actId="478"/>
          <ac:spMkLst>
            <pc:docMk/>
            <pc:sldMk cId="1953666174" sldId="270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3T11:08:48.141" v="234" actId="2711"/>
          <ac:spMkLst>
            <pc:docMk/>
            <pc:sldMk cId="1953666174" sldId="270"/>
            <ac:spMk id="3" creationId="{00000000-0000-0000-0000-000000000000}"/>
          </ac:spMkLst>
        </pc:spChg>
        <pc:spChg chg="add del mod">
          <ac:chgData name="Luca" userId="4a43c0f9-7966-4f53-a0a8-649f61eff968" providerId="ADAL" clId="{CEBD076E-31C0-45C8-B337-998FEE6AFF05}" dt="2020-08-12T13:22:40.016" v="207" actId="478"/>
          <ac:spMkLst>
            <pc:docMk/>
            <pc:sldMk cId="1953666174" sldId="270"/>
            <ac:spMk id="5" creationId="{00ECE56A-A5F6-4D53-AC06-5DD65378B5FB}"/>
          </ac:spMkLst>
        </pc:spChg>
        <pc:spChg chg="add mod">
          <ac:chgData name="Luca" userId="4a43c0f9-7966-4f53-a0a8-649f61eff968" providerId="ADAL" clId="{CEBD076E-31C0-45C8-B337-998FEE6AFF05}" dt="2020-08-12T13:22:37.982" v="206"/>
          <ac:spMkLst>
            <pc:docMk/>
            <pc:sldMk cId="1953666174" sldId="270"/>
            <ac:spMk id="6" creationId="{001E2052-5DF1-455C-B4C5-D094918B85AE}"/>
          </ac:spMkLst>
        </pc:spChg>
      </pc:sldChg>
      <pc:sldChg chg="addSp delSp modSp mod modTransition modClrScheme chgLayout">
        <pc:chgData name="Luca" userId="4a43c0f9-7966-4f53-a0a8-649f61eff968" providerId="ADAL" clId="{CEBD076E-31C0-45C8-B337-998FEE6AFF05}" dt="2020-08-28T09:57:30.613" v="2981" actId="14100"/>
        <pc:sldMkLst>
          <pc:docMk/>
          <pc:sldMk cId="3410297103" sldId="271"/>
        </pc:sldMkLst>
        <pc:spChg chg="del">
          <ac:chgData name="Luca" userId="4a43c0f9-7966-4f53-a0a8-649f61eff968" providerId="ADAL" clId="{CEBD076E-31C0-45C8-B337-998FEE6AFF05}" dt="2020-08-13T11:30:11.003" v="494" actId="478"/>
          <ac:spMkLst>
            <pc:docMk/>
            <pc:sldMk cId="3410297103" sldId="271"/>
            <ac:spMk id="2" creationId="{00000000-0000-0000-0000-000000000000}"/>
          </ac:spMkLst>
        </pc:spChg>
        <pc:spChg chg="del mod">
          <ac:chgData name="Luca" userId="4a43c0f9-7966-4f53-a0a8-649f61eff968" providerId="ADAL" clId="{CEBD076E-31C0-45C8-B337-998FEE6AFF05}" dt="2020-08-13T11:32:30.651" v="814" actId="478"/>
          <ac:spMkLst>
            <pc:docMk/>
            <pc:sldMk cId="3410297103" sldId="271"/>
            <ac:spMk id="3" creationId="{00000000-0000-0000-0000-000000000000}"/>
          </ac:spMkLst>
        </pc:spChg>
        <pc:spChg chg="add mod">
          <ac:chgData name="Luca" userId="4a43c0f9-7966-4f53-a0a8-649f61eff968" providerId="ADAL" clId="{CEBD076E-31C0-45C8-B337-998FEE6AFF05}" dt="2020-08-28T09:57:30.613" v="2981" actId="14100"/>
          <ac:spMkLst>
            <pc:docMk/>
            <pc:sldMk cId="3410297103" sldId="271"/>
            <ac:spMk id="5" creationId="{10753047-FFAF-4495-97B7-97421422703C}"/>
          </ac:spMkLst>
        </pc:spChg>
        <pc:spChg chg="add del mod">
          <ac:chgData name="Luca" userId="4a43c0f9-7966-4f53-a0a8-649f61eff968" providerId="ADAL" clId="{CEBD076E-31C0-45C8-B337-998FEE6AFF05}" dt="2020-08-13T11:32:38.713" v="817" actId="478"/>
          <ac:spMkLst>
            <pc:docMk/>
            <pc:sldMk cId="3410297103" sldId="271"/>
            <ac:spMk id="8" creationId="{A15D5382-7DE2-436B-AF02-30EFE5912389}"/>
          </ac:spMkLst>
        </pc:spChg>
        <pc:spChg chg="add del mod">
          <ac:chgData name="Luca" userId="4a43c0f9-7966-4f53-a0a8-649f61eff968" providerId="ADAL" clId="{CEBD076E-31C0-45C8-B337-998FEE6AFF05}" dt="2020-08-28T09:13:59.531" v="2885" actId="26606"/>
          <ac:spMkLst>
            <pc:docMk/>
            <pc:sldMk cId="3410297103" sldId="271"/>
            <ac:spMk id="71" creationId="{0C0A5D7B-FA63-45ED-BF75-12D9764D69EE}"/>
          </ac:spMkLst>
        </pc:spChg>
        <pc:spChg chg="add del mod">
          <ac:chgData name="Luca" userId="4a43c0f9-7966-4f53-a0a8-649f61eff968" providerId="ADAL" clId="{CEBD076E-31C0-45C8-B337-998FEE6AFF05}" dt="2020-08-28T09:14:02.952" v="2887" actId="26606"/>
          <ac:spMkLst>
            <pc:docMk/>
            <pc:sldMk cId="3410297103" sldId="271"/>
            <ac:spMk id="1028" creationId="{726776CC-B4AF-49C3-BBC5-1E6136877BF7}"/>
          </ac:spMkLst>
        </pc:spChg>
        <pc:spChg chg="add del mod">
          <ac:chgData name="Luca" userId="4a43c0f9-7966-4f53-a0a8-649f61eff968" providerId="ADAL" clId="{CEBD076E-31C0-45C8-B337-998FEE6AFF05}" dt="2020-08-28T09:14:04.092" v="2889" actId="26606"/>
          <ac:spMkLst>
            <pc:docMk/>
            <pc:sldMk cId="3410297103" sldId="271"/>
            <ac:spMk id="1030" creationId="{0C4FC913-354D-41AA-98D5-7A60A64585EF}"/>
          </ac:spMkLst>
        </pc:spChg>
        <pc:spChg chg="add del mod">
          <ac:chgData name="Luca" userId="4a43c0f9-7966-4f53-a0a8-649f61eff968" providerId="ADAL" clId="{CEBD076E-31C0-45C8-B337-998FEE6AFF05}" dt="2020-08-28T09:14:05.068" v="2891" actId="26606"/>
          <ac:spMkLst>
            <pc:docMk/>
            <pc:sldMk cId="3410297103" sldId="271"/>
            <ac:spMk id="1032" creationId="{0C0A5D7B-FA63-45ED-BF75-12D9764D69EE}"/>
          </ac:spMkLst>
        </pc:spChg>
        <pc:spChg chg="add del mod">
          <ac:chgData name="Luca" userId="4a43c0f9-7966-4f53-a0a8-649f61eff968" providerId="ADAL" clId="{CEBD076E-31C0-45C8-B337-998FEE6AFF05}" dt="2020-08-28T09:14:45.141" v="2899" actId="26606"/>
          <ac:spMkLst>
            <pc:docMk/>
            <pc:sldMk cId="3410297103" sldId="271"/>
            <ac:spMk id="1034" creationId="{0C4FC913-354D-41AA-98D5-7A60A64585EF}"/>
          </ac:spMkLst>
        </pc:spChg>
        <pc:picChg chg="add del mod">
          <ac:chgData name="Luca" userId="4a43c0f9-7966-4f53-a0a8-649f61eff968" providerId="ADAL" clId="{CEBD076E-31C0-45C8-B337-998FEE6AFF05}" dt="2020-08-28T09:14:47.276" v="2900" actId="478"/>
          <ac:picMkLst>
            <pc:docMk/>
            <pc:sldMk cId="3410297103" sldId="271"/>
            <ac:picMk id="4" creationId="{A786F7B1-0BC5-4BB7-BAB5-6ADD29619A8A}"/>
          </ac:picMkLst>
        </pc:picChg>
        <pc:picChg chg="add del mod ord">
          <ac:chgData name="Luca" userId="4a43c0f9-7966-4f53-a0a8-649f61eff968" providerId="ADAL" clId="{CEBD076E-31C0-45C8-B337-998FEE6AFF05}" dt="2020-08-28T09:14:45.141" v="2899" actId="26606"/>
          <ac:picMkLst>
            <pc:docMk/>
            <pc:sldMk cId="3410297103" sldId="271"/>
            <ac:picMk id="1026" creationId="{95C86B1F-E732-4831-BB72-0848F0C8F299}"/>
          </ac:picMkLst>
        </pc:picChg>
      </pc:sldChg>
      <pc:sldChg chg="addSp delSp modSp mod modTransition">
        <pc:chgData name="Luca" userId="4a43c0f9-7966-4f53-a0a8-649f61eff968" providerId="ADAL" clId="{CEBD076E-31C0-45C8-B337-998FEE6AFF05}" dt="2020-08-18T09:45:51.914" v="2872" actId="14100"/>
        <pc:sldMkLst>
          <pc:docMk/>
          <pc:sldMk cId="3548164482" sldId="272"/>
        </pc:sldMkLst>
        <pc:spChg chg="del">
          <ac:chgData name="Luca" userId="4a43c0f9-7966-4f53-a0a8-649f61eff968" providerId="ADAL" clId="{CEBD076E-31C0-45C8-B337-998FEE6AFF05}" dt="2020-08-13T11:37:51.792" v="821" actId="478"/>
          <ac:spMkLst>
            <pc:docMk/>
            <pc:sldMk cId="3548164482" sldId="272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8T09:45:51.914" v="2872" actId="14100"/>
          <ac:spMkLst>
            <pc:docMk/>
            <pc:sldMk cId="3548164482" sldId="272"/>
            <ac:spMk id="3" creationId="{00000000-0000-0000-0000-000000000000}"/>
          </ac:spMkLst>
        </pc:spChg>
        <pc:spChg chg="add mod">
          <ac:chgData name="Luca" userId="4a43c0f9-7966-4f53-a0a8-649f61eff968" providerId="ADAL" clId="{CEBD076E-31C0-45C8-B337-998FEE6AFF05}" dt="2020-08-17T13:47:16.355" v="1389" actId="1076"/>
          <ac:spMkLst>
            <pc:docMk/>
            <pc:sldMk cId="3548164482" sldId="272"/>
            <ac:spMk id="5" creationId="{64AD2416-A168-4249-90CA-174830E281FA}"/>
          </ac:spMkLst>
        </pc:spChg>
        <pc:picChg chg="add">
          <ac:chgData name="Luca" userId="4a43c0f9-7966-4f53-a0a8-649f61eff968" providerId="ADAL" clId="{CEBD076E-31C0-45C8-B337-998FEE6AFF05}" dt="2020-08-13T11:50:13.550" v="840" actId="22"/>
          <ac:picMkLst>
            <pc:docMk/>
            <pc:sldMk cId="3548164482" sldId="272"/>
            <ac:picMk id="7" creationId="{AE64CFCE-3B4B-4D7C-8F24-2750A0719D0B}"/>
          </ac:picMkLst>
        </pc:picChg>
        <pc:picChg chg="add mod">
          <ac:chgData name="Luca" userId="4a43c0f9-7966-4f53-a0a8-649f61eff968" providerId="ADAL" clId="{CEBD076E-31C0-45C8-B337-998FEE6AFF05}" dt="2020-08-17T13:46:03.540" v="1378" actId="732"/>
          <ac:picMkLst>
            <pc:docMk/>
            <pc:sldMk cId="3548164482" sldId="272"/>
            <ac:picMk id="1026" creationId="{09584644-E10D-4ED8-926F-EB49BF4CAB9C}"/>
          </ac:picMkLst>
        </pc:picChg>
      </pc:sldChg>
      <pc:sldChg chg="addSp delSp modSp mod modTransition modClrScheme chgLayout">
        <pc:chgData name="Luca" userId="4a43c0f9-7966-4f53-a0a8-649f61eff968" providerId="ADAL" clId="{CEBD076E-31C0-45C8-B337-998FEE6AFF05}" dt="2020-08-28T09:41:01.325" v="2946" actId="478"/>
        <pc:sldMkLst>
          <pc:docMk/>
          <pc:sldMk cId="1906276467" sldId="273"/>
        </pc:sldMkLst>
        <pc:spChg chg="del">
          <ac:chgData name="Luca" userId="4a43c0f9-7966-4f53-a0a8-649f61eff968" providerId="ADAL" clId="{CEBD076E-31C0-45C8-B337-998FEE6AFF05}" dt="2020-08-13T15:09:50.588" v="878" actId="478"/>
          <ac:spMkLst>
            <pc:docMk/>
            <pc:sldMk cId="1906276467" sldId="273"/>
            <ac:spMk id="2" creationId="{00000000-0000-0000-0000-000000000000}"/>
          </ac:spMkLst>
        </pc:spChg>
        <pc:spChg chg="mod ord">
          <ac:chgData name="Luca" userId="4a43c0f9-7966-4f53-a0a8-649f61eff968" providerId="ADAL" clId="{CEBD076E-31C0-45C8-B337-998FEE6AFF05}" dt="2020-08-28T09:40:58.752" v="2944" actId="26606"/>
          <ac:spMkLst>
            <pc:docMk/>
            <pc:sldMk cId="1906276467" sldId="273"/>
            <ac:spMk id="3" creationId="{00000000-0000-0000-0000-000000000000}"/>
          </ac:spMkLst>
        </pc:spChg>
        <pc:spChg chg="add mod ord">
          <ac:chgData name="Luca" userId="4a43c0f9-7966-4f53-a0a8-649f61eff968" providerId="ADAL" clId="{CEBD076E-31C0-45C8-B337-998FEE6AFF05}" dt="2020-08-28T09:40:58.752" v="2944" actId="26606"/>
          <ac:spMkLst>
            <pc:docMk/>
            <pc:sldMk cId="1906276467" sldId="273"/>
            <ac:spMk id="5" creationId="{89FE8015-7349-4E3E-AB91-A1689858B50D}"/>
          </ac:spMkLst>
        </pc:spChg>
        <pc:picChg chg="add del">
          <ac:chgData name="Luca" userId="4a43c0f9-7966-4f53-a0a8-649f61eff968" providerId="ADAL" clId="{CEBD076E-31C0-45C8-B337-998FEE6AFF05}" dt="2020-08-28T09:41:01.325" v="2946" actId="478"/>
          <ac:picMkLst>
            <pc:docMk/>
            <pc:sldMk cId="1906276467" sldId="273"/>
            <ac:picMk id="2" creationId="{652DDC8B-7B7E-4B27-85DD-4C6A892FC780}"/>
          </ac:picMkLst>
        </pc:picChg>
        <pc:picChg chg="add del mod">
          <ac:chgData name="Luca" userId="4a43c0f9-7966-4f53-a0a8-649f61eff968" providerId="ADAL" clId="{CEBD076E-31C0-45C8-B337-998FEE6AFF05}" dt="2020-08-14T07:41:00.082" v="918" actId="478"/>
          <ac:picMkLst>
            <pc:docMk/>
            <pc:sldMk cId="1906276467" sldId="273"/>
            <ac:picMk id="1026" creationId="{05FEA8F0-D1C8-4731-A013-FF57BAD60C3E}"/>
          </ac:picMkLst>
        </pc:picChg>
        <pc:picChg chg="add mod ord">
          <ac:chgData name="Luca" userId="4a43c0f9-7966-4f53-a0a8-649f61eff968" providerId="ADAL" clId="{CEBD076E-31C0-45C8-B337-998FEE6AFF05}" dt="2020-08-28T09:40:59.466" v="2945" actId="14100"/>
          <ac:picMkLst>
            <pc:docMk/>
            <pc:sldMk cId="1906276467" sldId="273"/>
            <ac:picMk id="1028" creationId="{C6C21540-0F19-440B-AAF7-41EB91F3CA9D}"/>
          </ac:picMkLst>
        </pc:picChg>
      </pc:sldChg>
      <pc:sldChg chg="addSp delSp modSp mod modTransition">
        <pc:chgData name="Luca" userId="4a43c0f9-7966-4f53-a0a8-649f61eff968" providerId="ADAL" clId="{CEBD076E-31C0-45C8-B337-998FEE6AFF05}" dt="2020-08-18T09:46:14.824" v="2877" actId="20577"/>
        <pc:sldMkLst>
          <pc:docMk/>
          <pc:sldMk cId="2265025433" sldId="274"/>
        </pc:sldMkLst>
        <pc:spChg chg="del">
          <ac:chgData name="Luca" userId="4a43c0f9-7966-4f53-a0a8-649f61eff968" providerId="ADAL" clId="{CEBD076E-31C0-45C8-B337-998FEE6AFF05}" dt="2020-08-13T11:47:44.619" v="826" actId="478"/>
          <ac:spMkLst>
            <pc:docMk/>
            <pc:sldMk cId="2265025433" sldId="274"/>
            <ac:spMk id="2" creationId="{00000000-0000-0000-0000-000000000000}"/>
          </ac:spMkLst>
        </pc:spChg>
        <pc:spChg chg="del mod">
          <ac:chgData name="Luca" userId="4a43c0f9-7966-4f53-a0a8-649f61eff968" providerId="ADAL" clId="{CEBD076E-31C0-45C8-B337-998FEE6AFF05}" dt="2020-08-17T13:59:45.542" v="2124" actId="478"/>
          <ac:spMkLst>
            <pc:docMk/>
            <pc:sldMk cId="2265025433" sldId="274"/>
            <ac:spMk id="3" creationId="{00000000-0000-0000-0000-000000000000}"/>
          </ac:spMkLst>
        </pc:spChg>
        <pc:spChg chg="add del mod">
          <ac:chgData name="Luca" userId="4a43c0f9-7966-4f53-a0a8-649f61eff968" providerId="ADAL" clId="{CEBD076E-31C0-45C8-B337-998FEE6AFF05}" dt="2020-08-17T13:58:28.111" v="1850" actId="478"/>
          <ac:spMkLst>
            <pc:docMk/>
            <pc:sldMk cId="2265025433" sldId="274"/>
            <ac:spMk id="7" creationId="{A9E87A77-3E84-48FD-88B4-A6D258E86008}"/>
          </ac:spMkLst>
        </pc:spChg>
        <pc:spChg chg="add mod">
          <ac:chgData name="Luca" userId="4a43c0f9-7966-4f53-a0a8-649f61eff968" providerId="ADAL" clId="{CEBD076E-31C0-45C8-B337-998FEE6AFF05}" dt="2020-08-18T09:46:14.824" v="2877" actId="20577"/>
          <ac:spMkLst>
            <pc:docMk/>
            <pc:sldMk cId="2265025433" sldId="274"/>
            <ac:spMk id="8" creationId="{8AD93D26-B34C-4E34-87C5-8719F91168D4}"/>
          </ac:spMkLst>
        </pc:spChg>
        <pc:spChg chg="add mod">
          <ac:chgData name="Luca" userId="4a43c0f9-7966-4f53-a0a8-649f61eff968" providerId="ADAL" clId="{CEBD076E-31C0-45C8-B337-998FEE6AFF05}" dt="2020-08-17T13:58:22.836" v="1848"/>
          <ac:spMkLst>
            <pc:docMk/>
            <pc:sldMk cId="2265025433" sldId="274"/>
            <ac:spMk id="9" creationId="{61561606-478F-4A65-9897-EB2866448BC7}"/>
          </ac:spMkLst>
        </pc:spChg>
        <pc:spChg chg="add del mod">
          <ac:chgData name="Luca" userId="4a43c0f9-7966-4f53-a0a8-649f61eff968" providerId="ADAL" clId="{CEBD076E-31C0-45C8-B337-998FEE6AFF05}" dt="2020-08-17T13:59:51.261" v="2125" actId="478"/>
          <ac:spMkLst>
            <pc:docMk/>
            <pc:sldMk cId="2265025433" sldId="274"/>
            <ac:spMk id="10" creationId="{BB9CFC75-8A4C-4489-9B8E-12810761245C}"/>
          </ac:spMkLst>
        </pc:spChg>
        <pc:picChg chg="add mod">
          <ac:chgData name="Luca" userId="4a43c0f9-7966-4f53-a0a8-649f61eff968" providerId="ADAL" clId="{CEBD076E-31C0-45C8-B337-998FEE6AFF05}" dt="2020-08-17T13:58:07.539" v="1846" actId="167"/>
          <ac:picMkLst>
            <pc:docMk/>
            <pc:sldMk cId="2265025433" sldId="274"/>
            <ac:picMk id="2" creationId="{DDE284A2-4FCD-4507-8046-9289DB236139}"/>
          </ac:picMkLst>
        </pc:picChg>
        <pc:picChg chg="add">
          <ac:chgData name="Luca" userId="4a43c0f9-7966-4f53-a0a8-649f61eff968" providerId="ADAL" clId="{CEBD076E-31C0-45C8-B337-998FEE6AFF05}" dt="2020-08-13T11:50:21.417" v="841" actId="22"/>
          <ac:picMkLst>
            <pc:docMk/>
            <pc:sldMk cId="2265025433" sldId="274"/>
            <ac:picMk id="5" creationId="{F1765153-23F6-4D42-B305-E419D9060BCF}"/>
          </ac:picMkLst>
        </pc:picChg>
        <pc:picChg chg="add del mod">
          <ac:chgData name="Luca" userId="4a43c0f9-7966-4f53-a0a8-649f61eff968" providerId="ADAL" clId="{CEBD076E-31C0-45C8-B337-998FEE6AFF05}" dt="2020-08-17T13:57:58.356" v="1844" actId="478"/>
          <ac:picMkLst>
            <pc:docMk/>
            <pc:sldMk cId="2265025433" sldId="274"/>
            <ac:picMk id="2050" creationId="{77B71491-9CEC-4861-BBB8-BE5890FCDBAF}"/>
          </ac:picMkLst>
        </pc:picChg>
      </pc:sldChg>
      <pc:sldChg chg="addSp delSp modSp mod modTransition">
        <pc:chgData name="Luca" userId="4a43c0f9-7966-4f53-a0a8-649f61eff968" providerId="ADAL" clId="{CEBD076E-31C0-45C8-B337-998FEE6AFF05}" dt="2020-08-28T09:15:02.848" v="2901" actId="14100"/>
        <pc:sldMkLst>
          <pc:docMk/>
          <pc:sldMk cId="1922945913" sldId="275"/>
        </pc:sldMkLst>
        <pc:spChg chg="del">
          <ac:chgData name="Luca" userId="4a43c0f9-7966-4f53-a0a8-649f61eff968" providerId="ADAL" clId="{CEBD076E-31C0-45C8-B337-998FEE6AFF05}" dt="2020-08-13T15:11:45.111" v="891" actId="478"/>
          <ac:spMkLst>
            <pc:docMk/>
            <pc:sldMk cId="1922945913" sldId="275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28T09:15:02.848" v="2901" actId="14100"/>
          <ac:spMkLst>
            <pc:docMk/>
            <pc:sldMk cId="1922945913" sldId="275"/>
            <ac:spMk id="3" creationId="{00000000-0000-0000-0000-000000000000}"/>
          </ac:spMkLst>
        </pc:spChg>
        <pc:picChg chg="add">
          <ac:chgData name="Luca" userId="4a43c0f9-7966-4f53-a0a8-649f61eff968" providerId="ADAL" clId="{CEBD076E-31C0-45C8-B337-998FEE6AFF05}" dt="2020-08-14T07:45:21.053" v="965" actId="22"/>
          <ac:picMkLst>
            <pc:docMk/>
            <pc:sldMk cId="1922945913" sldId="275"/>
            <ac:picMk id="2" creationId="{463AE214-D492-419B-AD0A-81765315DC46}"/>
          </ac:picMkLst>
        </pc:picChg>
        <pc:picChg chg="add mod">
          <ac:chgData name="Luca" userId="4a43c0f9-7966-4f53-a0a8-649f61eff968" providerId="ADAL" clId="{CEBD076E-31C0-45C8-B337-998FEE6AFF05}" dt="2020-08-14T07:45:16.700" v="964" actId="167"/>
          <ac:picMkLst>
            <pc:docMk/>
            <pc:sldMk cId="1922945913" sldId="275"/>
            <ac:picMk id="2050" creationId="{AFA02A84-0B07-490E-AE88-7647D1478B6A}"/>
          </ac:picMkLst>
        </pc:picChg>
      </pc:sldChg>
      <pc:sldChg chg="addSp delSp modSp mod modTransition">
        <pc:chgData name="Luca" userId="4a43c0f9-7966-4f53-a0a8-649f61eff968" providerId="ADAL" clId="{CEBD076E-31C0-45C8-B337-998FEE6AFF05}" dt="2020-08-18T09:46:26.942" v="2879" actId="123"/>
        <pc:sldMkLst>
          <pc:docMk/>
          <pc:sldMk cId="296779436" sldId="276"/>
        </pc:sldMkLst>
        <pc:spChg chg="del">
          <ac:chgData name="Luca" userId="4a43c0f9-7966-4f53-a0a8-649f61eff968" providerId="ADAL" clId="{CEBD076E-31C0-45C8-B337-998FEE6AFF05}" dt="2020-08-13T15:10:48.014" v="882" actId="478"/>
          <ac:spMkLst>
            <pc:docMk/>
            <pc:sldMk cId="296779436" sldId="276"/>
            <ac:spMk id="2" creationId="{00000000-0000-0000-0000-000000000000}"/>
          </ac:spMkLst>
        </pc:spChg>
        <pc:spChg chg="add del mod">
          <ac:chgData name="Luca" userId="4a43c0f9-7966-4f53-a0a8-649f61eff968" providerId="ADAL" clId="{CEBD076E-31C0-45C8-B337-998FEE6AFF05}" dt="2020-08-17T14:01:00.777" v="2160" actId="478"/>
          <ac:spMkLst>
            <pc:docMk/>
            <pc:sldMk cId="296779436" sldId="276"/>
            <ac:spMk id="2" creationId="{221F9834-B710-4F81-AA89-298D8A2068A0}"/>
          </ac:spMkLst>
        </pc:spChg>
        <pc:spChg chg="del mod">
          <ac:chgData name="Luca" userId="4a43c0f9-7966-4f53-a0a8-649f61eff968" providerId="ADAL" clId="{CEBD076E-31C0-45C8-B337-998FEE6AFF05}" dt="2020-08-17T14:03:28.970" v="2625" actId="478"/>
          <ac:spMkLst>
            <pc:docMk/>
            <pc:sldMk cId="296779436" sldId="276"/>
            <ac:spMk id="3" creationId="{00000000-0000-0000-0000-000000000000}"/>
          </ac:spMkLst>
        </pc:spChg>
        <pc:spChg chg="add del mod">
          <ac:chgData name="Luca" userId="4a43c0f9-7966-4f53-a0a8-649f61eff968" providerId="ADAL" clId="{CEBD076E-31C0-45C8-B337-998FEE6AFF05}" dt="2020-08-17T14:00:46.963" v="2157" actId="478"/>
          <ac:spMkLst>
            <pc:docMk/>
            <pc:sldMk cId="296779436" sldId="276"/>
            <ac:spMk id="5" creationId="{4C1867EA-A7D0-4701-A210-0C0E4809CEA5}"/>
          </ac:spMkLst>
        </pc:spChg>
        <pc:spChg chg="add">
          <ac:chgData name="Luca" userId="4a43c0f9-7966-4f53-a0a8-649f61eff968" providerId="ADAL" clId="{CEBD076E-31C0-45C8-B337-998FEE6AFF05}" dt="2020-08-17T14:00:31.736" v="2148" actId="22"/>
          <ac:spMkLst>
            <pc:docMk/>
            <pc:sldMk cId="296779436" sldId="276"/>
            <ac:spMk id="10" creationId="{A083D0B9-A289-4EF3-8145-A190A98E6367}"/>
          </ac:spMkLst>
        </pc:spChg>
        <pc:spChg chg="add mod">
          <ac:chgData name="Luca" userId="4a43c0f9-7966-4f53-a0a8-649f61eff968" providerId="ADAL" clId="{CEBD076E-31C0-45C8-B337-998FEE6AFF05}" dt="2020-08-18T09:46:26.942" v="2879" actId="123"/>
          <ac:spMkLst>
            <pc:docMk/>
            <pc:sldMk cId="296779436" sldId="276"/>
            <ac:spMk id="11" creationId="{D1FF63F2-C3D6-40E7-8731-71F8F09F41DA}"/>
          </ac:spMkLst>
        </pc:spChg>
        <pc:spChg chg="add del mod">
          <ac:chgData name="Luca" userId="4a43c0f9-7966-4f53-a0a8-649f61eff968" providerId="ADAL" clId="{CEBD076E-31C0-45C8-B337-998FEE6AFF05}" dt="2020-08-17T14:03:31.287" v="2626" actId="478"/>
          <ac:spMkLst>
            <pc:docMk/>
            <pc:sldMk cId="296779436" sldId="276"/>
            <ac:spMk id="13" creationId="{15956CB6-A279-4B36-8C84-A209C23954FD}"/>
          </ac:spMkLst>
        </pc:spChg>
        <pc:picChg chg="add">
          <ac:chgData name="Luca" userId="4a43c0f9-7966-4f53-a0a8-649f61eff968" providerId="ADAL" clId="{CEBD076E-31C0-45C8-B337-998FEE6AFF05}" dt="2020-08-17T13:56:16.267" v="1832" actId="22"/>
          <ac:picMkLst>
            <pc:docMk/>
            <pc:sldMk cId="296779436" sldId="276"/>
            <ac:picMk id="4" creationId="{DBC66D3E-27C1-47D2-B57C-49A2881A041A}"/>
          </ac:picMkLst>
        </pc:picChg>
        <pc:picChg chg="add mod">
          <ac:chgData name="Luca" userId="4a43c0f9-7966-4f53-a0a8-649f61eff968" providerId="ADAL" clId="{CEBD076E-31C0-45C8-B337-998FEE6AFF05}" dt="2020-08-17T14:00:26.450" v="2147" actId="167"/>
          <ac:picMkLst>
            <pc:docMk/>
            <pc:sldMk cId="296779436" sldId="276"/>
            <ac:picMk id="8" creationId="{04877CD7-F21C-4B91-8B46-F208F86BF982}"/>
          </ac:picMkLst>
        </pc:picChg>
      </pc:sldChg>
      <pc:sldChg chg="addSp modSp mod modTransition">
        <pc:chgData name="Luca" userId="4a43c0f9-7966-4f53-a0a8-649f61eff968" providerId="ADAL" clId="{CEBD076E-31C0-45C8-B337-998FEE6AFF05}" dt="2020-08-18T09:42:56.315" v="2628" actId="255"/>
        <pc:sldMkLst>
          <pc:docMk/>
          <pc:sldMk cId="2985698677" sldId="277"/>
        </pc:sldMkLst>
        <pc:spChg chg="mod">
          <ac:chgData name="Luca" userId="4a43c0f9-7966-4f53-a0a8-649f61eff968" providerId="ADAL" clId="{CEBD076E-31C0-45C8-B337-998FEE6AFF05}" dt="2020-08-12T12:52:03.812" v="162" actId="1076"/>
          <ac:spMkLst>
            <pc:docMk/>
            <pc:sldMk cId="2985698677" sldId="277"/>
            <ac:spMk id="2" creationId="{00000000-0000-0000-0000-000000000000}"/>
          </ac:spMkLst>
        </pc:spChg>
        <pc:spChg chg="mod">
          <ac:chgData name="Luca" userId="4a43c0f9-7966-4f53-a0a8-649f61eff968" providerId="ADAL" clId="{CEBD076E-31C0-45C8-B337-998FEE6AFF05}" dt="2020-08-18T09:42:56.315" v="2628" actId="255"/>
          <ac:spMkLst>
            <pc:docMk/>
            <pc:sldMk cId="2985698677" sldId="277"/>
            <ac:spMk id="3" creationId="{00000000-0000-0000-0000-000000000000}"/>
          </ac:spMkLst>
        </pc:spChg>
        <pc:spChg chg="add mod">
          <ac:chgData name="Luca" userId="4a43c0f9-7966-4f53-a0a8-649f61eff968" providerId="ADAL" clId="{CEBD076E-31C0-45C8-B337-998FEE6AFF05}" dt="2020-08-12T13:16:38.452" v="192" actId="14100"/>
          <ac:spMkLst>
            <pc:docMk/>
            <pc:sldMk cId="2985698677" sldId="277"/>
            <ac:spMk id="5" creationId="{68282E94-EF91-4008-83C9-E3E416FDBE03}"/>
          </ac:spMkLst>
        </pc:spChg>
        <pc:spChg chg="add mod">
          <ac:chgData name="Luca" userId="4a43c0f9-7966-4f53-a0a8-649f61eff968" providerId="ADAL" clId="{CEBD076E-31C0-45C8-B337-998FEE6AFF05}" dt="2020-08-12T13:17:23.241" v="201" actId="1076"/>
          <ac:spMkLst>
            <pc:docMk/>
            <pc:sldMk cId="2985698677" sldId="277"/>
            <ac:spMk id="7" creationId="{1D231F29-AAE8-4007-90B7-F998687ED4F4}"/>
          </ac:spMkLst>
        </pc:spChg>
        <pc:spChg chg="add mod">
          <ac:chgData name="Luca" userId="4a43c0f9-7966-4f53-a0a8-649f61eff968" providerId="ADAL" clId="{CEBD076E-31C0-45C8-B337-998FEE6AFF05}" dt="2020-08-12T13:17:32.041" v="202" actId="208"/>
          <ac:spMkLst>
            <pc:docMk/>
            <pc:sldMk cId="2985698677" sldId="277"/>
            <ac:spMk id="9" creationId="{FB10234C-E70A-4553-AE4C-AF3B81D79A4D}"/>
          </ac:spMkLst>
        </pc:spChg>
      </pc:sldChg>
      <pc:sldChg chg="addSp delSp modSp add mod modTransition">
        <pc:chgData name="Luca" userId="4a43c0f9-7966-4f53-a0a8-649f61eff968" providerId="ADAL" clId="{CEBD076E-31C0-45C8-B337-998FEE6AFF05}" dt="2020-08-28T09:57:16.494" v="2979" actId="1076"/>
        <pc:sldMkLst>
          <pc:docMk/>
          <pc:sldMk cId="1893758625" sldId="278"/>
        </pc:sldMkLst>
        <pc:spChg chg="mod">
          <ac:chgData name="Luca" userId="4a43c0f9-7966-4f53-a0a8-649f61eff968" providerId="ADAL" clId="{CEBD076E-31C0-45C8-B337-998FEE6AFF05}" dt="2020-08-28T09:43:45.838" v="2971" actId="1076"/>
          <ac:spMkLst>
            <pc:docMk/>
            <pc:sldMk cId="1893758625" sldId="278"/>
            <ac:spMk id="3" creationId="{00000000-0000-0000-0000-000000000000}"/>
          </ac:spMkLst>
        </pc:spChg>
        <pc:spChg chg="add mod">
          <ac:chgData name="Luca" userId="4a43c0f9-7966-4f53-a0a8-649f61eff968" providerId="ADAL" clId="{CEBD076E-31C0-45C8-B337-998FEE6AFF05}" dt="2020-08-28T09:56:30.968" v="2978" actId="20577"/>
          <ac:spMkLst>
            <pc:docMk/>
            <pc:sldMk cId="1893758625" sldId="278"/>
            <ac:spMk id="5" creationId="{0FC3510A-7B44-46C4-A5B4-C8416857FACC}"/>
          </ac:spMkLst>
        </pc:spChg>
        <pc:spChg chg="mod">
          <ac:chgData name="Luca" userId="4a43c0f9-7966-4f53-a0a8-649f61eff968" providerId="ADAL" clId="{CEBD076E-31C0-45C8-B337-998FEE6AFF05}" dt="2020-08-28T09:42:58.906" v="2962" actId="207"/>
          <ac:spMkLst>
            <pc:docMk/>
            <pc:sldMk cId="1893758625" sldId="278"/>
            <ac:spMk id="6" creationId="{001E2052-5DF1-455C-B4C5-D094918B85AE}"/>
          </ac:spMkLst>
        </pc:spChg>
        <pc:spChg chg="add del mod">
          <ac:chgData name="Luca" userId="4a43c0f9-7966-4f53-a0a8-649f61eff968" providerId="ADAL" clId="{CEBD076E-31C0-45C8-B337-998FEE6AFF05}" dt="2020-08-13T11:12:34.737" v="432" actId="478"/>
          <ac:spMkLst>
            <pc:docMk/>
            <pc:sldMk cId="1893758625" sldId="278"/>
            <ac:spMk id="7" creationId="{12F50EF8-E50E-454B-A725-B4C1A31A05A5}"/>
          </ac:spMkLst>
        </pc:spChg>
        <pc:spChg chg="add mod">
          <ac:chgData name="Luca" userId="4a43c0f9-7966-4f53-a0a8-649f61eff968" providerId="ADAL" clId="{CEBD076E-31C0-45C8-B337-998FEE6AFF05}" dt="2020-08-28T09:43:13.816" v="2966" actId="14100"/>
          <ac:spMkLst>
            <pc:docMk/>
            <pc:sldMk cId="1893758625" sldId="278"/>
            <ac:spMk id="9" creationId="{7B857A84-1C9E-43BC-B6B8-73EC0BBFE271}"/>
          </ac:spMkLst>
        </pc:spChg>
        <pc:spChg chg="add mod">
          <ac:chgData name="Luca" userId="4a43c0f9-7966-4f53-a0a8-649f61eff968" providerId="ADAL" clId="{CEBD076E-31C0-45C8-B337-998FEE6AFF05}" dt="2020-08-28T09:57:16.494" v="2979" actId="1076"/>
          <ac:spMkLst>
            <pc:docMk/>
            <pc:sldMk cId="1893758625" sldId="278"/>
            <ac:spMk id="11" creationId="{2F75830E-227B-442A-842A-AD59FB8666CE}"/>
          </ac:spMkLst>
        </pc:spChg>
        <pc:spChg chg="add mod">
          <ac:chgData name="Luca" userId="4a43c0f9-7966-4f53-a0a8-649f61eff968" providerId="ADAL" clId="{CEBD076E-31C0-45C8-B337-998FEE6AFF05}" dt="2020-08-28T09:57:16.494" v="2979" actId="1076"/>
          <ac:spMkLst>
            <pc:docMk/>
            <pc:sldMk cId="1893758625" sldId="278"/>
            <ac:spMk id="13" creationId="{BD05800D-47F0-4C1E-8308-4956B55DD2B0}"/>
          </ac:spMkLst>
        </pc:spChg>
        <pc:spChg chg="add mod">
          <ac:chgData name="Luca" userId="4a43c0f9-7966-4f53-a0a8-649f61eff968" providerId="ADAL" clId="{CEBD076E-31C0-45C8-B337-998FEE6AFF05}" dt="2020-08-28T09:42:58.906" v="2962" actId="207"/>
          <ac:spMkLst>
            <pc:docMk/>
            <pc:sldMk cId="1893758625" sldId="278"/>
            <ac:spMk id="15" creationId="{33B90A75-CC0B-4495-A9DB-0D13067A5D0E}"/>
          </ac:spMkLst>
        </pc:spChg>
        <pc:spChg chg="add mod ord">
          <ac:chgData name="Luca" userId="4a43c0f9-7966-4f53-a0a8-649f61eff968" providerId="ADAL" clId="{CEBD076E-31C0-45C8-B337-998FEE6AFF05}" dt="2020-08-28T09:44:06.308" v="2976" actId="171"/>
          <ac:spMkLst>
            <pc:docMk/>
            <pc:sldMk cId="1893758625" sldId="278"/>
            <ac:spMk id="17" creationId="{1D6375D6-A9D5-4EF1-AD41-03AB8D4FFCF8}"/>
          </ac:spMkLst>
        </pc:spChg>
        <pc:picChg chg="add">
          <ac:chgData name="Luca" userId="4a43c0f9-7966-4f53-a0a8-649f61eff968" providerId="ADAL" clId="{CEBD076E-31C0-45C8-B337-998FEE6AFF05}" dt="2020-08-28T09:43:50.947" v="2972" actId="22"/>
          <ac:picMkLst>
            <pc:docMk/>
            <pc:sldMk cId="1893758625" sldId="278"/>
            <ac:picMk id="2" creationId="{70D302FC-0C9A-4A59-AD58-B7AE690E5A94}"/>
          </ac:picMkLst>
        </pc:picChg>
        <pc:picChg chg="add mod">
          <ac:chgData name="Luca" userId="4a43c0f9-7966-4f53-a0a8-649f61eff968" providerId="ADAL" clId="{CEBD076E-31C0-45C8-B337-998FEE6AFF05}" dt="2020-08-28T09:42:35.709" v="2961" actId="732"/>
          <ac:picMkLst>
            <pc:docMk/>
            <pc:sldMk cId="1893758625" sldId="278"/>
            <ac:picMk id="1026" creationId="{FFB48372-9C8F-41AE-848D-A57B6B40C15A}"/>
          </ac:picMkLst>
        </pc:picChg>
      </pc:sldChg>
      <pc:sldChg chg="modSp add mod">
        <pc:chgData name="Luca" userId="4a43c0f9-7966-4f53-a0a8-649f61eff968" providerId="ADAL" clId="{CEBD076E-31C0-45C8-B337-998FEE6AFF05}" dt="2020-08-18T09:46:04.894" v="2873" actId="123"/>
        <pc:sldMkLst>
          <pc:docMk/>
          <pc:sldMk cId="3943827309" sldId="279"/>
        </pc:sldMkLst>
        <pc:spChg chg="mod">
          <ac:chgData name="Luca" userId="4a43c0f9-7966-4f53-a0a8-649f61eff968" providerId="ADAL" clId="{CEBD076E-31C0-45C8-B337-998FEE6AFF05}" dt="2020-08-18T09:46:04.894" v="2873" actId="123"/>
          <ac:spMkLst>
            <pc:docMk/>
            <pc:sldMk cId="3943827309" sldId="279"/>
            <ac:spMk id="3" creationId="{00000000-0000-0000-0000-000000000000}"/>
          </ac:spMkLst>
        </pc:spChg>
      </pc:sldChg>
      <pc:sldMasterChg chg="modTransition modSldLayout">
        <pc:chgData name="Luca" userId="4a43c0f9-7966-4f53-a0a8-649f61eff968" providerId="ADAL" clId="{CEBD076E-31C0-45C8-B337-998FEE6AFF05}" dt="2020-08-13T15:15:33.470" v="905"/>
        <pc:sldMasterMkLst>
          <pc:docMk/>
          <pc:sldMasterMk cId="2631177957" sldId="2147483648"/>
        </pc:sldMasterMkLst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631177957" sldId="2147483648"/>
            <pc:sldLayoutMk cId="2870063229" sldId="2147483660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631177957" sldId="2147483648"/>
            <pc:sldLayoutMk cId="3635794861" sldId="2147483683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631177957" sldId="2147483648"/>
            <pc:sldLayoutMk cId="3451343644" sldId="2147483685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631177957" sldId="2147483648"/>
            <pc:sldLayoutMk cId="2004749033" sldId="2147483694"/>
          </pc:sldLayoutMkLst>
        </pc:sldLayoutChg>
      </pc:sldMasterChg>
      <pc:sldMasterChg chg="modTransition modSldLayout">
        <pc:chgData name="Luca" userId="4a43c0f9-7966-4f53-a0a8-649f61eff968" providerId="ADAL" clId="{CEBD076E-31C0-45C8-B337-998FEE6AFF05}" dt="2020-08-13T15:15:33.470" v="905"/>
        <pc:sldMasterMkLst>
          <pc:docMk/>
          <pc:sldMasterMk cId="1877882519" sldId="2147483667"/>
        </pc:sldMasterMkLst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2611227678" sldId="2147483668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120350733" sldId="2147483670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2597927412" sldId="2147483671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628785634" sldId="2147483675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321112691" sldId="2147483676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4178095822" sldId="2147483684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3474493061" sldId="2147483686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528156506" sldId="2147483687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250011733" sldId="2147483688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3764999315" sldId="2147483689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821407823" sldId="2147483703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1877882519" sldId="2147483667"/>
            <pc:sldLayoutMk cId="2897116477" sldId="2147483704"/>
          </pc:sldLayoutMkLst>
        </pc:sldLayoutChg>
      </pc:sldMasterChg>
      <pc:sldMasterChg chg="modTransition modSldLayout">
        <pc:chgData name="Luca" userId="4a43c0f9-7966-4f53-a0a8-649f61eff968" providerId="ADAL" clId="{CEBD076E-31C0-45C8-B337-998FEE6AFF05}" dt="2020-08-13T15:15:33.470" v="905"/>
        <pc:sldMasterMkLst>
          <pc:docMk/>
          <pc:sldMasterMk cId="545381297" sldId="2147483690"/>
        </pc:sldMasterMkLst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545381297" sldId="2147483690"/>
            <pc:sldLayoutMk cId="1437340580" sldId="2147483692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545381297" sldId="2147483690"/>
            <pc:sldLayoutMk cId="3222524287" sldId="2147483693"/>
          </pc:sldLayoutMkLst>
        </pc:sldLayoutChg>
      </pc:sldMasterChg>
      <pc:sldMasterChg chg="modTransition modSldLayout">
        <pc:chgData name="Luca" userId="4a43c0f9-7966-4f53-a0a8-649f61eff968" providerId="ADAL" clId="{CEBD076E-31C0-45C8-B337-998FEE6AFF05}" dt="2020-08-13T15:15:33.470" v="905"/>
        <pc:sldMasterMkLst>
          <pc:docMk/>
          <pc:sldMasterMk cId="2324992487" sldId="2147483695"/>
        </pc:sldMasterMkLst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324992487" sldId="2147483695"/>
            <pc:sldLayoutMk cId="2203932232" sldId="2147483696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324992487" sldId="2147483695"/>
            <pc:sldLayoutMk cId="1693453168" sldId="2147483697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324992487" sldId="2147483695"/>
            <pc:sldLayoutMk cId="426135610" sldId="2147483698"/>
          </pc:sldLayoutMkLst>
        </pc:sldLayoutChg>
        <pc:sldLayoutChg chg="modTransition">
          <pc:chgData name="Luca" userId="4a43c0f9-7966-4f53-a0a8-649f61eff968" providerId="ADAL" clId="{CEBD076E-31C0-45C8-B337-998FEE6AFF05}" dt="2020-08-13T15:15:33.470" v="905"/>
          <pc:sldLayoutMkLst>
            <pc:docMk/>
            <pc:sldMasterMk cId="2324992487" sldId="2147483695"/>
            <pc:sldLayoutMk cId="2913279112" sldId="21474836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BF30-4847-4AA4-A31C-987BB302DCA5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B5C1C-56C7-4A7D-ACB3-311BF648EB8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0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28/08/2020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9" y="276870"/>
            <a:ext cx="4959761" cy="354354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Venue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9" y="276870"/>
            <a:ext cx="4959761" cy="3543545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00916" y="6389739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www.interregeurope.eu/crehub/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651394" y="6389739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/>
              <a:t>Project 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424517"/>
            <a:ext cx="1312080" cy="3456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275" y="4269186"/>
            <a:ext cx="6277450" cy="2239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9" y="276870"/>
            <a:ext cx="4959761" cy="3543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56" y="95164"/>
            <a:ext cx="1512168" cy="7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‹N›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52" y="173697"/>
            <a:ext cx="17121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605279" cy="287984"/>
          </a:xfrm>
        </p:spPr>
        <p:txBody>
          <a:bodyPr/>
          <a:lstStyle/>
          <a:p>
            <a:pPr algn="r"/>
            <a:r>
              <a:rPr lang="en-GB" dirty="0"/>
              <a:t>Elena Mengotti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933577" y="5185098"/>
            <a:ext cx="7605278" cy="51529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GB" sz="1500" dirty="0"/>
              <a:t>Direzione Centrale cultura e sport</a:t>
            </a:r>
          </a:p>
          <a:p>
            <a:pPr algn="r">
              <a:spcBef>
                <a:spcPts val="0"/>
              </a:spcBef>
            </a:pPr>
            <a:r>
              <a:rPr lang="en-GB" sz="1500" dirty="0" err="1"/>
              <a:t>Regione</a:t>
            </a:r>
            <a:r>
              <a:rPr lang="en-GB" sz="1500" dirty="0"/>
              <a:t> </a:t>
            </a:r>
            <a:r>
              <a:rPr lang="en-GB" sz="1500" dirty="0" err="1"/>
              <a:t>Autonoma</a:t>
            </a:r>
            <a:r>
              <a:rPr lang="en-GB" sz="1500" dirty="0"/>
              <a:t> Friuli Venezia Giulia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71600" y="5721994"/>
            <a:ext cx="7605279" cy="227286"/>
          </a:xfrm>
        </p:spPr>
        <p:txBody>
          <a:bodyPr/>
          <a:lstStyle/>
          <a:p>
            <a:pPr algn="r"/>
            <a:r>
              <a:rPr lang="en-GB" sz="1200" dirty="0">
                <a:solidFill>
                  <a:schemeClr val="tx2"/>
                </a:solidFill>
              </a:rPr>
              <a:t>elena.mengotti@regione.fvg.it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641783"/>
            <a:ext cx="8640960" cy="794519"/>
          </a:xfrm>
        </p:spPr>
        <p:txBody>
          <a:bodyPr>
            <a:noAutofit/>
          </a:bodyPr>
          <a:lstStyle/>
          <a:p>
            <a:r>
              <a:rPr lang="it-IT" sz="2400" b="1" dirty="0"/>
              <a:t>Il documento strategico regionale per le politiche in favore di cultura e creatività: sviluppo e future prospettive</a:t>
            </a:r>
            <a:endParaRPr lang="fr-FR" sz="24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>
                <a:sym typeface="Webdings" panose="05030102010509060703" pitchFamily="18" charset="2"/>
              </a:rPr>
              <a:t>2 </a:t>
            </a:r>
            <a:r>
              <a:rPr lang="en-GB" dirty="0" err="1">
                <a:sym typeface="Webdings" panose="05030102010509060703" pitchFamily="18" charset="2"/>
              </a:rPr>
              <a:t>settembre</a:t>
            </a:r>
            <a:r>
              <a:rPr lang="en-GB" dirty="0">
                <a:sym typeface="Webdings" panose="05030102010509060703" pitchFamily="18" charset="2"/>
              </a:rPr>
              <a:t> 2020Piattaforma Zoom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lhouette of road signage during golden hour">
            <a:extLst>
              <a:ext uri="{FF2B5EF4-FFF2-40B4-BE49-F238E27FC236}">
                <a16:creationId xmlns:a16="http://schemas.microsoft.com/office/drawing/2014/main" id="{AFA02A84-0B07-490E-AE88-7647D147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225136" cy="68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7201" y="1368001"/>
            <a:ext cx="4762872" cy="23490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dirty="0"/>
              <a:t>PROSSIMI STEP</a:t>
            </a:r>
          </a:p>
          <a:p>
            <a:pPr algn="just"/>
            <a:endParaRPr lang="it-IT" sz="15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Identificare azioni specifiche di sostegno alla cultura e creatività nell’ambito della nuovo periodo di programmazione 2021-2027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1500" b="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Sostenere i cross over culturali e l’impatto delle ICC sugli </a:t>
            </a:r>
            <a:r>
              <a:rPr lang="it-IT" sz="1500" b="0"/>
              <a:t>altri settori</a:t>
            </a:r>
            <a:endParaRPr lang="it-IT" sz="1500" b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3AE214-D492-419B-AD0A-81765315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Grazie per l’</a:t>
            </a:r>
            <a:r>
              <a:rPr lang="fr-FR" dirty="0" err="1"/>
              <a:t>attenzione</a:t>
            </a:r>
            <a:r>
              <a:rPr lang="fr-FR" dirty="0"/>
              <a:t>!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52151" y="6421115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www.interregeurope.eu/crehub/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1124380"/>
            <a:ext cx="5194920" cy="864096"/>
          </a:xfrm>
        </p:spPr>
        <p:txBody>
          <a:bodyPr/>
          <a:lstStyle/>
          <a:p>
            <a:pPr algn="just"/>
            <a:r>
              <a:rPr lang="it-IT" sz="2000" b="1" dirty="0"/>
              <a:t>Documento strategico per le politiche regionali in favore delle ICC (Action </a:t>
            </a:r>
            <a:r>
              <a:rPr lang="it-IT" sz="2000" b="1" dirty="0" err="1"/>
              <a:t>plan</a:t>
            </a:r>
            <a:r>
              <a:rPr lang="it-IT" sz="2000" b="1" dirty="0"/>
              <a:t>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563888" y="2348880"/>
            <a:ext cx="5194920" cy="3168352"/>
          </a:xfrm>
        </p:spPr>
        <p:txBody>
          <a:bodyPr>
            <a:noAutofit/>
          </a:bodyPr>
          <a:lstStyle/>
          <a:p>
            <a:r>
              <a:rPr lang="it-IT" dirty="0"/>
              <a:t>Cos’è </a:t>
            </a:r>
          </a:p>
          <a:p>
            <a:pPr algn="just"/>
            <a:r>
              <a:rPr lang="it-IT" sz="1500" b="0" dirty="0"/>
              <a:t>Sviluppata a livello EU, definisce azioni concrete al fine di migliorare gli strumenti politici regionali per cultura e creatività. Il documento specifica: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azioni da sviluppare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scadenze temporali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attori coinvolti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costi e fonti di finanziamento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black and white abstract painting">
            <a:extLst>
              <a:ext uri="{FF2B5EF4-FFF2-40B4-BE49-F238E27FC236}">
                <a16:creationId xmlns:a16="http://schemas.microsoft.com/office/drawing/2014/main" id="{AEE6C9F3-883A-493E-9DED-E58432DB6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/>
          <a:stretch/>
        </p:blipFill>
        <p:spPr bwMode="auto">
          <a:xfrm>
            <a:off x="4990" y="-27384"/>
            <a:ext cx="3431521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5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364" y="980728"/>
            <a:ext cx="8363272" cy="980776"/>
          </a:xfrm>
        </p:spPr>
        <p:txBody>
          <a:bodyPr/>
          <a:lstStyle/>
          <a:p>
            <a:r>
              <a:rPr lang="it-IT" sz="2400" b="1" dirty="0"/>
              <a:t>3 azioni principali contenute nel documento strategico regionale per le politiche in favore delle ICC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0364" y="2245181"/>
            <a:ext cx="8207375" cy="3488075"/>
          </a:xfrm>
        </p:spPr>
        <p:txBody>
          <a:bodyPr>
            <a:noAutofit/>
          </a:bodyPr>
          <a:lstStyle/>
          <a:p>
            <a:r>
              <a:rPr lang="it-IT" dirty="0"/>
              <a:t>AZIONE 1</a:t>
            </a:r>
          </a:p>
          <a:p>
            <a:r>
              <a:rPr lang="it-IT" sz="1500" b="0" dirty="0"/>
              <a:t>Attività di coordinamento volte a creare sinergie tra i finanziamenti dell'UE e il sostegno regionale alle industrie culturali e creative</a:t>
            </a:r>
          </a:p>
          <a:p>
            <a:endParaRPr lang="it-IT" dirty="0"/>
          </a:p>
          <a:p>
            <a:r>
              <a:rPr lang="it-IT" dirty="0"/>
              <a:t>AZIONE 2</a:t>
            </a:r>
          </a:p>
          <a:p>
            <a:r>
              <a:rPr lang="it-IT" sz="1500" b="0" dirty="0"/>
              <a:t>Creazione di un cluster delle ICC</a:t>
            </a:r>
          </a:p>
          <a:p>
            <a:endParaRPr lang="it-IT" dirty="0"/>
          </a:p>
          <a:p>
            <a:r>
              <a:rPr lang="it-IT" dirty="0"/>
              <a:t>AZIONE 3 </a:t>
            </a:r>
          </a:p>
          <a:p>
            <a:r>
              <a:rPr lang="it-IT" sz="1500" b="0" dirty="0"/>
              <a:t>Creazione di strumenti finanziari per sostenere l'accesso al credito delle ICC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8282E94-EF91-4008-83C9-E3E416FDBE03}"/>
              </a:ext>
            </a:extLst>
          </p:cNvPr>
          <p:cNvSpPr/>
          <p:nvPr/>
        </p:nvSpPr>
        <p:spPr>
          <a:xfrm>
            <a:off x="323528" y="2060848"/>
            <a:ext cx="8640960" cy="1296144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231F29-AAE8-4007-90B7-F998687ED4F4}"/>
              </a:ext>
            </a:extLst>
          </p:cNvPr>
          <p:cNvSpPr/>
          <p:nvPr/>
        </p:nvSpPr>
        <p:spPr>
          <a:xfrm>
            <a:off x="323528" y="3506427"/>
            <a:ext cx="8640960" cy="1079681"/>
          </a:xfrm>
          <a:prstGeom prst="rect">
            <a:avLst/>
          </a:prstGeom>
          <a:noFill/>
          <a:ln>
            <a:solidFill>
              <a:srgbClr val="1CB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B10234C-E70A-4553-AE4C-AF3B81D79A4D}"/>
              </a:ext>
            </a:extLst>
          </p:cNvPr>
          <p:cNvSpPr/>
          <p:nvPr/>
        </p:nvSpPr>
        <p:spPr>
          <a:xfrm>
            <a:off x="323528" y="4718372"/>
            <a:ext cx="8640960" cy="1079681"/>
          </a:xfrm>
          <a:prstGeom prst="rect">
            <a:avLst/>
          </a:prstGeom>
          <a:noFill/>
          <a:ln>
            <a:solidFill>
              <a:srgbClr val="159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69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mpadine, Lampadina, Luce, Energia, Lampada, Idea">
            <a:extLst>
              <a:ext uri="{FF2B5EF4-FFF2-40B4-BE49-F238E27FC236}">
                <a16:creationId xmlns:a16="http://schemas.microsoft.com/office/drawing/2014/main" id="{FFB48372-9C8F-41AE-848D-A57B6B40C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21235"/>
          <a:stretch/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691680" y="1222669"/>
            <a:ext cx="5976664" cy="10156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it-IT" dirty="0">
                <a:latin typeface="+mj-lt"/>
              </a:rPr>
              <a:t>AZIONE 1</a:t>
            </a:r>
          </a:p>
          <a:p>
            <a:r>
              <a:rPr lang="it-IT" sz="1500" b="0" dirty="0"/>
              <a:t>Attività di coordinamento volte a creare sinergie tra i finanziamenti dell'UE e il sostegno regionale alle industrie culturali e creative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01E2052-5DF1-455C-B4C5-D094918B85AE}"/>
              </a:ext>
            </a:extLst>
          </p:cNvPr>
          <p:cNvSpPr txBox="1">
            <a:spLocks/>
          </p:cNvSpPr>
          <p:nvPr/>
        </p:nvSpPr>
        <p:spPr>
          <a:xfrm>
            <a:off x="457200" y="432000"/>
            <a:ext cx="2746648" cy="562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ACTION PLAN FVG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3510A-7B44-46C4-A5B4-C8416857FACC}"/>
              </a:ext>
            </a:extLst>
          </p:cNvPr>
          <p:cNvSpPr txBox="1"/>
          <p:nvPr/>
        </p:nvSpPr>
        <p:spPr>
          <a:xfrm>
            <a:off x="457200" y="2407544"/>
            <a:ext cx="3826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500" b="1" dirty="0"/>
              <a:t>Attività in coordinamento con le Direzioni competenti in materia di  attività produttive e formazione per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857A84-1C9E-43BC-B6B8-73EC0BBFE271}"/>
              </a:ext>
            </a:extLst>
          </p:cNvPr>
          <p:cNvSpPr txBox="1"/>
          <p:nvPr/>
        </p:nvSpPr>
        <p:spPr>
          <a:xfrm>
            <a:off x="457200" y="3479729"/>
            <a:ext cx="3826768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dirty="0"/>
              <a:t>Creare possibili sinergie tra i finanziamenti dell’UE e i fondi regionali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dirty="0"/>
              <a:t>Creare possibili sinergie tra i vari POR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75830E-227B-442A-842A-AD59FB8666CE}"/>
              </a:ext>
            </a:extLst>
          </p:cNvPr>
          <p:cNvSpPr txBox="1"/>
          <p:nvPr/>
        </p:nvSpPr>
        <p:spPr>
          <a:xfrm>
            <a:off x="5176314" y="2924944"/>
            <a:ext cx="3510486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500" b="1" dirty="0"/>
              <a:t>Nuovo attore coinvolto!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05800D-47F0-4C1E-8308-4956B55DD2B0}"/>
              </a:ext>
            </a:extLst>
          </p:cNvPr>
          <p:cNvSpPr txBox="1"/>
          <p:nvPr/>
        </p:nvSpPr>
        <p:spPr>
          <a:xfrm>
            <a:off x="5176314" y="3342250"/>
            <a:ext cx="351048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500" dirty="0"/>
              <a:t>Direzione centrale salute, politiche sociali e disabilità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D6375D6-A9D5-4EF1-AD41-03AB8D4FFCF8}"/>
              </a:ext>
            </a:extLst>
          </p:cNvPr>
          <p:cNvSpPr/>
          <p:nvPr/>
        </p:nvSpPr>
        <p:spPr>
          <a:xfrm>
            <a:off x="251520" y="4817978"/>
            <a:ext cx="8640960" cy="1079681"/>
          </a:xfrm>
          <a:prstGeom prst="rect">
            <a:avLst/>
          </a:prstGeom>
          <a:solidFill>
            <a:schemeClr val="bg1"/>
          </a:solidFill>
          <a:ln>
            <a:solidFill>
              <a:srgbClr val="98C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B90A75-CC0B-4495-A9DB-0D13067A5D0E}"/>
              </a:ext>
            </a:extLst>
          </p:cNvPr>
          <p:cNvSpPr txBox="1"/>
          <p:nvPr/>
        </p:nvSpPr>
        <p:spPr>
          <a:xfrm>
            <a:off x="672455" y="4948425"/>
            <a:ext cx="7776864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Efficacia della attività culturali e creative come fattore di promozione del benessere individuale (dalla salute fisica alla soddisfazione di vita) e della coesione sociale (studio pubblicato alla fine del 2019 dall’Organizzazione Mondiale della </a:t>
            </a:r>
            <a:r>
              <a:rPr lang="it-IT" sz="1500" b="1" dirty="0">
                <a:solidFill>
                  <a:srgbClr val="1F497D"/>
                </a:solidFill>
                <a:latin typeface="Arial"/>
              </a:rPr>
              <a:t>Sanità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D302FC-0C9A-4A59-AD58-B7AE690E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person pointing the silver laptop computer">
            <a:extLst>
              <a:ext uri="{FF2B5EF4-FFF2-40B4-BE49-F238E27FC236}">
                <a16:creationId xmlns:a16="http://schemas.microsoft.com/office/drawing/2014/main" id="{95C86B1F-E732-4831-BB72-0848F0C8F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r="4583"/>
          <a:stretch/>
        </p:blipFill>
        <p:spPr bwMode="auto">
          <a:xfrm>
            <a:off x="1" y="0"/>
            <a:ext cx="9144000" cy="68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86F7B1-0BC5-4BB7-BAB5-6ADD2961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753047-FFAF-4495-97B7-97421422703C}"/>
              </a:ext>
            </a:extLst>
          </p:cNvPr>
          <p:cNvSpPr txBox="1"/>
          <p:nvPr/>
        </p:nvSpPr>
        <p:spPr>
          <a:xfrm>
            <a:off x="395536" y="1412776"/>
            <a:ext cx="417646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Recente risultato: gruppo di lavoro per la cultura e la creatività coinvolto nella revisione della strategia di specializzazione intelligente regionale (S3)</a:t>
            </a:r>
          </a:p>
        </p:txBody>
      </p:sp>
    </p:spTree>
    <p:extLst>
      <p:ext uri="{BB962C8B-B14F-4D97-AF65-F5344CB8AC3E}">
        <p14:creationId xmlns:p14="http://schemas.microsoft.com/office/powerpoint/2010/main" val="341029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Ultima Camicia, Dollar Bill, 20 Euro, Piegato, Regalo">
            <a:extLst>
              <a:ext uri="{FF2B5EF4-FFF2-40B4-BE49-F238E27FC236}">
                <a16:creationId xmlns:a16="http://schemas.microsoft.com/office/drawing/2014/main" id="{09584644-E10D-4ED8-926F-EB49BF4CA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4394"/>
          <a:stretch/>
        </p:blipFill>
        <p:spPr bwMode="auto">
          <a:xfrm>
            <a:off x="0" y="0"/>
            <a:ext cx="9144000" cy="68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72000" y="2420888"/>
            <a:ext cx="4122783" cy="35283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it-IT" dirty="0"/>
              <a:t>AZIONE 2</a:t>
            </a:r>
          </a:p>
          <a:p>
            <a:pPr algn="just"/>
            <a:r>
              <a:rPr lang="it-IT" sz="1500" b="0" dirty="0"/>
              <a:t>Creazione di un cluster delle ICC</a:t>
            </a:r>
          </a:p>
          <a:p>
            <a:pPr algn="just"/>
            <a:endParaRPr lang="it-IT" sz="1500" b="0" dirty="0"/>
          </a:p>
          <a:p>
            <a:pPr algn="just"/>
            <a:r>
              <a:rPr lang="it-IT" sz="1500" b="0" dirty="0"/>
              <a:t>È stato indetto un bando pubblico il 4 luglio 2019 – scaduto il 30 settembre 2019</a:t>
            </a:r>
          </a:p>
          <a:p>
            <a:pPr algn="just"/>
            <a:r>
              <a:rPr lang="it-IT" sz="1500" b="0" dirty="0"/>
              <a:t>Risorse per il triennio 2019 – 2021: </a:t>
            </a:r>
            <a:r>
              <a:rPr lang="it-IT" sz="1500" dirty="0"/>
              <a:t>450.000,00 euro</a:t>
            </a:r>
          </a:p>
          <a:p>
            <a:pPr algn="just"/>
            <a:endParaRPr lang="it-IT" sz="1500" dirty="0"/>
          </a:p>
          <a:p>
            <a:pPr algn="just"/>
            <a:r>
              <a:rPr lang="it-IT" sz="1500" b="0" dirty="0"/>
              <a:t>La gestione del cluster è stata vinta da un’ATI composta da </a:t>
            </a:r>
            <a:r>
              <a:rPr lang="it-IT" sz="1500" b="0" dirty="0" err="1"/>
              <a:t>Informest</a:t>
            </a:r>
            <a:r>
              <a:rPr lang="it-IT" sz="1500" b="0" dirty="0"/>
              <a:t> e gli incubatori di imprese regionali (Friuli Innovazione; Area Science Park; Parco Tecnologico di Pordenone ed incubatori BIC FVG). </a:t>
            </a: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4AD2416-A168-4249-90CA-174830E281FA}"/>
              </a:ext>
            </a:extLst>
          </p:cNvPr>
          <p:cNvSpPr txBox="1">
            <a:spLocks/>
          </p:cNvSpPr>
          <p:nvPr/>
        </p:nvSpPr>
        <p:spPr>
          <a:xfrm>
            <a:off x="6094510" y="1628800"/>
            <a:ext cx="2592289" cy="562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ACTION PLAN FVG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64CFCE-3B4B-4D7C-8F24-2750A071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Ultima Camicia, Dollar Bill, 20 Euro, Piegato, Regalo">
            <a:extLst>
              <a:ext uri="{FF2B5EF4-FFF2-40B4-BE49-F238E27FC236}">
                <a16:creationId xmlns:a16="http://schemas.microsoft.com/office/drawing/2014/main" id="{09584644-E10D-4ED8-926F-EB49BF4CA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4394"/>
          <a:stretch/>
        </p:blipFill>
        <p:spPr bwMode="auto">
          <a:xfrm>
            <a:off x="0" y="0"/>
            <a:ext cx="9144000" cy="68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72000" y="2420888"/>
            <a:ext cx="4122783" cy="31683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it-IT" dirty="0"/>
              <a:t>AZIONE 2</a:t>
            </a:r>
          </a:p>
          <a:p>
            <a:pPr algn="just"/>
            <a:r>
              <a:rPr lang="it-IT" sz="1500" b="0" dirty="0"/>
              <a:t>Attività del Cluster: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dirty="0"/>
              <a:t>Catalogo skills:</a:t>
            </a:r>
          </a:p>
          <a:p>
            <a:pPr marL="1028700" lvl="1" algn="just"/>
            <a:r>
              <a:rPr lang="it-IT" sz="1500" dirty="0"/>
              <a:t>Mappatura dei soci o associati e delle loro competenze</a:t>
            </a:r>
          </a:p>
          <a:p>
            <a:pPr marL="1028700" lvl="1" algn="just"/>
            <a:r>
              <a:rPr lang="it-IT" sz="1500" dirty="0"/>
              <a:t>Messa a disposizione del catalogo e aggiornamento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dirty="0"/>
              <a:t>Attività di promozione per incrementare la visibilità ed il branding dei soci o associati e del sistema regionale;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dirty="0"/>
              <a:t>Sportello opportunità di finanziamento</a:t>
            </a: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4AD2416-A168-4249-90CA-174830E281FA}"/>
              </a:ext>
            </a:extLst>
          </p:cNvPr>
          <p:cNvSpPr txBox="1">
            <a:spLocks/>
          </p:cNvSpPr>
          <p:nvPr/>
        </p:nvSpPr>
        <p:spPr>
          <a:xfrm>
            <a:off x="6094510" y="1628800"/>
            <a:ext cx="2592289" cy="562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ACTION PLAN FVG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64CFCE-3B4B-4D7C-8F24-2750A071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2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nitor, keyboard, and mouse on table">
            <a:extLst>
              <a:ext uri="{FF2B5EF4-FFF2-40B4-BE49-F238E27FC236}">
                <a16:creationId xmlns:a16="http://schemas.microsoft.com/office/drawing/2014/main" id="{C6C21540-0F19-440B-AAF7-41EB91F3C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2167"/>
          <a:stretch/>
        </p:blipFill>
        <p:spPr bwMode="auto">
          <a:xfrm>
            <a:off x="0" y="-37592"/>
            <a:ext cx="9144000" cy="6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7201" y="1368001"/>
            <a:ext cx="6563072" cy="206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t-IT" dirty="0"/>
              <a:t>AZIONE 3 </a:t>
            </a:r>
          </a:p>
          <a:p>
            <a:pPr algn="just"/>
            <a:r>
              <a:rPr lang="it-IT" sz="1500" b="0" dirty="0"/>
              <a:t>Creazione di strumenti finanziari per sostenere l'accesso al credito delle ICC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Tavoli di coordinamento con il Servizio regionale di Accesso al Credito (Direzione centrale attività produttive)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Verifica degli strumenti finanziari esistenti a livello regionale, e loro estensione a ICC</a:t>
            </a:r>
          </a:p>
          <a:p>
            <a:endParaRPr lang="it-IT" b="0" dirty="0"/>
          </a:p>
          <a:p>
            <a:endParaRPr lang="it-IT" b="0" dirty="0"/>
          </a:p>
          <a:p>
            <a:endParaRPr lang="it-IT" b="0" dirty="0"/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9FE8015-7349-4E3E-AB91-A1689858B50D}"/>
              </a:ext>
            </a:extLst>
          </p:cNvPr>
          <p:cNvSpPr txBox="1">
            <a:spLocks/>
          </p:cNvSpPr>
          <p:nvPr/>
        </p:nvSpPr>
        <p:spPr>
          <a:xfrm>
            <a:off x="457200" y="432000"/>
            <a:ext cx="2746648" cy="562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/>
              <a:t>ACTION PLAN FVG</a:t>
            </a:r>
            <a:endParaRPr lang="it-IT" sz="20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2DDC8B-7B7E-4B27-85DD-4C6A892F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onitor, keyboard, and mouse on table">
            <a:extLst>
              <a:ext uri="{FF2B5EF4-FFF2-40B4-BE49-F238E27FC236}">
                <a16:creationId xmlns:a16="http://schemas.microsoft.com/office/drawing/2014/main" id="{04877CD7-F21C-4B91-8B46-F208F86B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2167"/>
          <a:stretch/>
        </p:blipFill>
        <p:spPr bwMode="auto">
          <a:xfrm>
            <a:off x="0" y="-37592"/>
            <a:ext cx="9144000" cy="6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C66D3E-27C1-47D2-B57C-49A2881A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80" y="0"/>
            <a:ext cx="1686332" cy="119675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A083D0B9-A289-4EF3-8145-A190A98E6367}"/>
              </a:ext>
            </a:extLst>
          </p:cNvPr>
          <p:cNvSpPr txBox="1">
            <a:spLocks/>
          </p:cNvSpPr>
          <p:nvPr/>
        </p:nvSpPr>
        <p:spPr>
          <a:xfrm>
            <a:off x="609600" y="584400"/>
            <a:ext cx="2746648" cy="562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/>
              <a:t>ACTION PLAN FVG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1FF63F2-C3D6-40E7-8731-71F8F09F41DA}"/>
              </a:ext>
            </a:extLst>
          </p:cNvPr>
          <p:cNvSpPr txBox="1">
            <a:spLocks/>
          </p:cNvSpPr>
          <p:nvPr/>
        </p:nvSpPr>
        <p:spPr>
          <a:xfrm>
            <a:off x="457201" y="1368000"/>
            <a:ext cx="6563072" cy="29971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AZIONE 3 </a:t>
            </a:r>
          </a:p>
          <a:p>
            <a:pPr algn="just"/>
            <a:r>
              <a:rPr lang="it-IT" sz="1500" b="0" dirty="0"/>
              <a:t>Creazione di strumenti finanziari per sostenere l'accesso al credito delle ICC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Tavoli di coordinamento con Banca Mediocredito FVG per individuare procedure di valutazione specifiche per le ICC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Sensibilizzazione su potenzialità economiche delle ICC da parte degli istituti bancari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500" b="0" dirty="0"/>
              <a:t>Creazione di una griglia di criteri di valutazione di progetti nei settori culturale e creativo da condividere con le istituzioni finanziarie.</a:t>
            </a:r>
            <a:endParaRPr lang="it-IT" b="0" dirty="0"/>
          </a:p>
          <a:p>
            <a:endParaRPr lang="it-IT" b="0" dirty="0"/>
          </a:p>
          <a:p>
            <a:endParaRPr lang="it-IT" b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779436"/>
      </p:ext>
    </p:extLst>
  </p:cSld>
  <p:clrMapOvr>
    <a:masterClrMapping/>
  </p:clrMapOvr>
</p:sld>
</file>

<file path=ppt/theme/theme1.xml><?xml version="1.0" encoding="utf-8"?>
<a:theme xmlns:a="http://schemas.openxmlformats.org/drawingml/2006/main" name="SME_project_templat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_template.potx" id="{7385C0B8-5533-4F49-93E6-58C02EB55F7E}" vid="{A11A586D-8809-4209-A4FB-E871A9418B37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_template.potx" id="{7385C0B8-5533-4F49-93E6-58C02EB55F7E}" vid="{2DE4087A-9345-4BE0-A12D-707F2703048D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_template.potx" id="{7385C0B8-5533-4F49-93E6-58C02EB55F7E}" vid="{640133AD-5EF4-4F91-9099-3900EB1EC8D0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_template.potx" id="{7385C0B8-5533-4F49-93E6-58C02EB55F7E}" vid="{F01BCD86-44D6-48DA-8BBE-4A68FC76111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1692CD8034D2478F0679BEC67E023F" ma:contentTypeVersion="10" ma:contentTypeDescription="Creare un nuovo documento." ma:contentTypeScope="" ma:versionID="6b1d496030457b746ca58d9748accc81">
  <xsd:schema xmlns:xsd="http://www.w3.org/2001/XMLSchema" xmlns:xs="http://www.w3.org/2001/XMLSchema" xmlns:p="http://schemas.microsoft.com/office/2006/metadata/properties" xmlns:ns2="bb21ddb3-2c6a-4574-9d2c-48b372b2b3de" xmlns:ns3="be288cff-a629-415c-be04-0c1885cb9aea" targetNamespace="http://schemas.microsoft.com/office/2006/metadata/properties" ma:root="true" ma:fieldsID="c82e57db5f4501841f9bc4c9fc74ff77" ns2:_="" ns3:_="">
    <xsd:import namespace="bb21ddb3-2c6a-4574-9d2c-48b372b2b3de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1ddb3-2c6a-4574-9d2c-48b372b2b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24F2E8-75D9-453D-80C9-34D131C3D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1ddb3-2c6a-4574-9d2c-48b372b2b3de"/>
    <ds:schemaRef ds:uri="be288cff-a629-415c-be04-0c1885cb9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70851C-51D1-4303-B0E3-7E70174D1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B2A32-3EBA-4909-8DE1-3170E60B220C}">
  <ds:schemaRefs>
    <ds:schemaRef ds:uri="http://purl.org/dc/dcmitype/"/>
    <ds:schemaRef ds:uri="bb21ddb3-2c6a-4574-9d2c-48b372b2b3d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be288cff-a629-415c-be04-0c1885cb9a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SME_project_template</Template>
  <TotalTime>1419</TotalTime>
  <Words>564</Words>
  <Application>Microsoft Office PowerPoint</Application>
  <PresentationFormat>Presentazione su schermo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SME_project_template</vt:lpstr>
      <vt:lpstr>CONTENT page</vt:lpstr>
      <vt:lpstr>IMAGE</vt:lpstr>
      <vt:lpstr>BLOCK page </vt:lpstr>
      <vt:lpstr>Il documento strategico regionale per le politiche in favore di cultura e creatività: sviluppo e future prospettive</vt:lpstr>
      <vt:lpstr>Documento strategico per le politiche regionali in favore delle ICC (Action plan)</vt:lpstr>
      <vt:lpstr>3 azioni principali contenute nel documento strategico regionale per le politiche in favore delle ICC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Giovanna MGL. Lecce</dc:creator>
  <cp:lastModifiedBy>Luca Nucera</cp:lastModifiedBy>
  <cp:revision>72</cp:revision>
  <dcterms:created xsi:type="dcterms:W3CDTF">2016-09-08T08:31:22Z</dcterms:created>
  <dcterms:modified xsi:type="dcterms:W3CDTF">2020-08-28T09:57:44Z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0x0101003F1692CD8034D2478F0679BEC67E023F</vt:lpwstr>
  </property>
</Properties>
</file>